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sldIdLst>
    <p:sldId id="262" r:id="rId2"/>
    <p:sldId id="263" r:id="rId3"/>
    <p:sldId id="264" r:id="rId4"/>
  </p:sldIdLst>
  <p:sldSz cx="9906000" cy="6858000" type="A4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508C8D"/>
    <a:srgbClr val="E2BA59"/>
    <a:srgbClr val="A24184"/>
    <a:srgbClr val="A33A0D"/>
    <a:srgbClr val="DFB347"/>
    <a:srgbClr val="2A426D"/>
    <a:srgbClr val="273F6B"/>
    <a:srgbClr val="002060"/>
    <a:srgbClr val="FBA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54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Rosser" userId="b21e74aa-7e64-4f9e-997a-844a31cd66c9" providerId="ADAL" clId="{144284AA-7D4B-42CC-8757-7E68D09340B1}"/>
    <pc:docChg chg="modSld">
      <pc:chgData name="Amanda Rosser" userId="b21e74aa-7e64-4f9e-997a-844a31cd66c9" providerId="ADAL" clId="{144284AA-7D4B-42CC-8757-7E68D09340B1}" dt="2024-02-08T08:02:41.780" v="3" actId="20577"/>
      <pc:docMkLst>
        <pc:docMk/>
      </pc:docMkLst>
      <pc:sldChg chg="modSp mod">
        <pc:chgData name="Amanda Rosser" userId="b21e74aa-7e64-4f9e-997a-844a31cd66c9" providerId="ADAL" clId="{144284AA-7D4B-42CC-8757-7E68D09340B1}" dt="2024-02-08T08:02:39.073" v="2" actId="20577"/>
        <pc:sldMkLst>
          <pc:docMk/>
          <pc:sldMk cId="3103269420" sldId="263"/>
        </pc:sldMkLst>
        <pc:graphicFrameChg chg="modGraphic">
          <ac:chgData name="Amanda Rosser" userId="b21e74aa-7e64-4f9e-997a-844a31cd66c9" providerId="ADAL" clId="{144284AA-7D4B-42CC-8757-7E68D09340B1}" dt="2024-02-08T08:02:39.073" v="2" actId="20577"/>
          <ac:graphicFrameMkLst>
            <pc:docMk/>
            <pc:sldMk cId="3103269420" sldId="263"/>
            <ac:graphicFrameMk id="11" creationId="{00000000-0000-0000-0000-000000000000}"/>
          </ac:graphicFrameMkLst>
        </pc:graphicFrameChg>
      </pc:sldChg>
      <pc:sldChg chg="modSp mod">
        <pc:chgData name="Amanda Rosser" userId="b21e74aa-7e64-4f9e-997a-844a31cd66c9" providerId="ADAL" clId="{144284AA-7D4B-42CC-8757-7E68D09340B1}" dt="2024-02-08T08:02:41.780" v="3" actId="20577"/>
        <pc:sldMkLst>
          <pc:docMk/>
          <pc:sldMk cId="1263228170" sldId="264"/>
        </pc:sldMkLst>
        <pc:graphicFrameChg chg="modGraphic">
          <ac:chgData name="Amanda Rosser" userId="b21e74aa-7e64-4f9e-997a-844a31cd66c9" providerId="ADAL" clId="{144284AA-7D4B-42CC-8757-7E68D09340B1}" dt="2024-02-08T08:02:41.780" v="3" actId="20577"/>
          <ac:graphicFrameMkLst>
            <pc:docMk/>
            <pc:sldMk cId="1263228170" sldId="264"/>
            <ac:graphicFrameMk id="11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934AA-115D-35C6-9240-3DEA1E08B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8D7E4C-18E3-5C4E-76C3-E446C5219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BFBDE-EF9B-ED7F-F674-782F2B83B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4E34E-B91B-99F5-8B91-B23A478B3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D6092-E01D-9B13-1FAE-C43E3592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7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C1EF8-38F1-6F27-9CE7-B92DFD2EC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3CF37B-3BD2-4D46-3176-ADE2B1B638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ED75B-18C5-213A-6DA8-1B13601DA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B3DEE-5400-8872-178A-72153F5BE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25D04-9993-0182-85BF-E0D94C168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69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77CED-A9BA-F38A-ABFB-078B12EF6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8B089-1ECC-D9C7-EA20-8D0D32CDE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6748C-777D-5945-71F3-DF19F94E4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8FE80-8A02-8BE3-443D-13FEE0D2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621AC3-8176-8659-6C1C-E6C4495CD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309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748C9-2831-6F35-F786-082EC95E9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B2FDA-AB00-478E-EA2C-41AAE871A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DC9C38-19A2-9F12-B348-9D14DB8D8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AE7A9-C307-2237-526F-C41389BF7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A20D9-2D15-27BD-F8DA-A0B6660C2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853780-0DF5-5979-0113-968EE174A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236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A5C6E-23BA-E3B6-7E14-3C6271AC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00DF20-6031-E619-6E81-5F4BCDDD0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CAA8AB-751B-1088-FB5A-7437F6B69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96664C-4534-D445-278D-2CE65D6BA3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A32FBC-B6D5-B8AC-7D48-F40A0422AC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2F946-63B8-7A64-F3D8-48739D4A2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6522F7-52AE-396C-223C-128B3B0DB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5F663F-734C-F3A5-1D26-58E257444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986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E2BE7-0E38-59F5-C514-439EF5A32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A6E22-1497-F975-FFC8-5356E6F5A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79131-CBAA-17E5-D5BA-90509CDDC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C7E89-4113-B1C6-0479-7659D3845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477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94C037-35B1-CF51-F971-54DD7A89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BD94B7-BFD3-BA37-AB83-22C2DDD81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A22F1A-08DF-A901-54D2-559CFDB5E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20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111EE-7B68-A384-39DE-0E28BD188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462CC-D110-613B-7F2B-6313E7ABB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60B032-484C-5720-0E22-CA1D3CDD2C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503EB7-A001-4FD8-80E4-9B2AF0548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2788B-0678-52E5-C441-8E021FA30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797252-EBF5-0EE5-9F86-FE29DF09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966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B1EB7-5518-C99C-43F1-63C4D7168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C0E93D-86C6-8EB1-363D-2C30090CC5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AD847-A701-DE09-D7C9-00BDF365AF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6DCB2-CB7C-1555-B666-F5B7A9270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54FA4B-E25D-1770-0F9C-9D9BEA145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80BE92-9845-11B5-70BD-EBBF2E41A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47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D3585-7C52-9828-C530-1164AAA54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B44665-B078-9A0B-96F4-D8416B49EB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735BC-6B7C-5410-F175-D85E15702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109BC-DD99-3EB5-017A-161BC8AAA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3AAF25-C816-6C66-46DF-D13D57EF4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684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65EF60-0D28-F0FD-7D52-992C98BCA0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352BE2-6F78-BD7C-30F5-FD3CB1CB3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1D5FD-6168-21F7-AA69-34FB060EA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1AC1C-E1E8-6009-170C-72DA08F8C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EA59C-F1AD-C09B-65CC-B25CA0EC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934AF2-EC45-CE09-7B95-1FC03B8B4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206D1-C7A2-4DC7-57F4-8F91B5FFC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F1C16-5B46-5DC1-F71A-2AF88D5B0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5EC39-8610-4860-B6E3-08D951E8883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1E4D4-D5E4-E5B2-FAD4-49BDCED291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9CFAF-A0E3-9103-44F5-9B786193E0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C5E28-FFC1-471B-B1FD-3A896C1362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9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Rainbow of fresh vegetables and fruits"/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9000"/>
                    </a14:imgEffect>
                    <a14:imgEffect>
                      <a14:brightnessContrast bright="-41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6306"/>
            <a:ext cx="9906000" cy="68730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" y="0"/>
            <a:ext cx="9895798" cy="68467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465" y="173319"/>
            <a:ext cx="4261928" cy="1273097"/>
          </a:xfrm>
          <a:prstGeom prst="rect">
            <a:avLst/>
          </a:prstGeom>
          <a:noFill/>
          <a:effectLst>
            <a:glow rad="127000">
              <a:schemeClr val="bg2">
                <a:lumMod val="9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15493" y="6446651"/>
            <a:ext cx="9740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i="1" dirty="0">
                <a:solidFill>
                  <a:srgbClr val="24476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Please ask for more information if you have allergies.</a:t>
            </a:r>
            <a:endParaRPr lang="en-US" sz="1200" b="1" i="1" dirty="0">
              <a:solidFill>
                <a:srgbClr val="48A9C5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355139"/>
              </p:ext>
            </p:extLst>
          </p:nvPr>
        </p:nvGraphicFramePr>
        <p:xfrm>
          <a:off x="163909" y="1446416"/>
          <a:ext cx="9578186" cy="497435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330081">
                  <a:extLst>
                    <a:ext uri="{9D8B030D-6E8A-4147-A177-3AD203B41FA5}">
                      <a16:colId xmlns:a16="http://schemas.microsoft.com/office/drawing/2014/main" val="192998839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537085545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81269712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92649729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399975548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805492641"/>
                    </a:ext>
                  </a:extLst>
                </a:gridCol>
              </a:tblGrid>
              <a:tr h="369662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Week 1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Monday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Tuesday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Wednesday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Thursday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Friday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024336"/>
                  </a:ext>
                </a:extLst>
              </a:tr>
              <a:tr h="7456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Meat Main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Cheeseburger with Jacket Wedges &amp; Sweetcorn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Peri </a:t>
                      </a:r>
                      <a:r>
                        <a:rPr lang="en-GB" sz="105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Peri</a:t>
                      </a: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Chicken Wrap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Chicken Katsu Curry with Basmati Rice &amp; Mixed Vegetables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Beef Lasagne with Garlic Bread &amp; Broccoli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Side Salad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Chip Shop Friday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51262094"/>
                  </a:ext>
                </a:extLst>
              </a:tr>
              <a:tr h="73693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Vegetarian</a:t>
                      </a:r>
                      <a:r>
                        <a:rPr lang="en-GB" sz="11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Main</a:t>
                      </a: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Vegi</a:t>
                      </a: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Burger with Jacket Wedges &amp; Sweetcorn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Spicy Mexican Bean Wrap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Vegetable Korma with Basmati Rice &amp; Mixed Vegetables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Roasted Vegetable &amp; Feta Lasagne with Garlic Bread &amp; Broccoli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Side Salad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Cheese &amp; Onion Pasty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0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9162379"/>
                  </a:ext>
                </a:extLst>
              </a:tr>
              <a:tr h="85760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Dessert of the 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Apple &amp; Berry Crumble  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Syrup Sponge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Chocolate Sponge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Chocolate Sauce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Rice Pudding with Jam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Cake Selection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91757493"/>
                  </a:ext>
                </a:extLst>
              </a:tr>
              <a:tr h="764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Pasta &amp; Jackets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67686553"/>
                  </a:ext>
                </a:extLst>
              </a:tr>
              <a:tr h="764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Grab ‘n’ Go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4790495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92D03EF-735F-1175-1E5E-9CB49A0494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93" y="134350"/>
            <a:ext cx="3109229" cy="78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07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Rainbow of fresh vegetables and fruits"/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9000"/>
                    </a14:imgEffect>
                    <a14:imgEffect>
                      <a14:brightnessContrast bright="-41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6306"/>
            <a:ext cx="9906000" cy="68730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" y="0"/>
            <a:ext cx="9895798" cy="68467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465" y="173319"/>
            <a:ext cx="4261928" cy="1273097"/>
          </a:xfrm>
          <a:prstGeom prst="rect">
            <a:avLst/>
          </a:prstGeom>
          <a:noFill/>
          <a:effectLst>
            <a:glow rad="127000">
              <a:schemeClr val="bg2">
                <a:lumMod val="9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15493" y="6446651"/>
            <a:ext cx="9740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i="1" dirty="0">
                <a:solidFill>
                  <a:srgbClr val="24476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Please ask for more information if you have allergies.</a:t>
            </a:r>
            <a:endParaRPr lang="en-US" sz="1200" b="1" i="1" dirty="0">
              <a:solidFill>
                <a:srgbClr val="48A9C5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325473"/>
              </p:ext>
            </p:extLst>
          </p:nvPr>
        </p:nvGraphicFramePr>
        <p:xfrm>
          <a:off x="163909" y="1446416"/>
          <a:ext cx="9578186" cy="497435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330081">
                  <a:extLst>
                    <a:ext uri="{9D8B030D-6E8A-4147-A177-3AD203B41FA5}">
                      <a16:colId xmlns:a16="http://schemas.microsoft.com/office/drawing/2014/main" val="192998839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537085545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81269712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92649729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399975548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805492641"/>
                    </a:ext>
                  </a:extLst>
                </a:gridCol>
              </a:tblGrid>
              <a:tr h="369662"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Week 2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Monday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Tuesday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Wednesday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Thursday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Friday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024336"/>
                  </a:ext>
                </a:extLst>
              </a:tr>
              <a:tr h="7456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Meat Main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Chicken Tikka Masala with Basmati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Peas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Taco Tuesday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Southern Coated Chicken Burger with Wedges &amp; Sweetcorn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Sausage &amp; Mash with Peas &amp; 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Chip Shop Friday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51262094"/>
                  </a:ext>
                </a:extLst>
              </a:tr>
              <a:tr h="73693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Vegetarian</a:t>
                      </a:r>
                      <a:r>
                        <a:rPr lang="en-GB" sz="11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Main</a:t>
                      </a: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Quorn, Spinach &amp; Chickpea Rogan Josh with Basmati Rice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Taco Tuesday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Vegi</a:t>
                      </a: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Quarter Pounder with Wedges &amp; Sweetcorn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Macaroni Cheese with Garlic Bread &amp; Salad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Vegan Sausage Rolls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0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9162379"/>
                  </a:ext>
                </a:extLst>
              </a:tr>
              <a:tr h="85760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Dessert of the 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Cherry Crumble  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 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Jam Sponge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Chocolate Brownie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Chocolate Sauce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Pancakes &amp; Syrup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Cake Selection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91757493"/>
                  </a:ext>
                </a:extLst>
              </a:tr>
              <a:tr h="764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Pasta &amp; Jackets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67686553"/>
                  </a:ext>
                </a:extLst>
              </a:tr>
              <a:tr h="764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Grab ‘n’ Go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4790495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9722B240-DD9A-8BBE-6ABB-5B45B9C1CF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07" y="77448"/>
            <a:ext cx="3109229" cy="78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69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Rainbow of fresh vegetables and fruits"/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9000"/>
                    </a14:imgEffect>
                    <a14:imgEffect>
                      <a14:brightnessContrast bright="-41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6306"/>
            <a:ext cx="9906000" cy="68730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" y="0"/>
            <a:ext cx="9895798" cy="68467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465" y="173319"/>
            <a:ext cx="4261928" cy="1273097"/>
          </a:xfrm>
          <a:prstGeom prst="rect">
            <a:avLst/>
          </a:prstGeom>
          <a:noFill/>
          <a:effectLst>
            <a:glow rad="127000">
              <a:schemeClr val="bg2">
                <a:lumMod val="9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15493" y="6446651"/>
            <a:ext cx="9740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i="1" dirty="0">
                <a:solidFill>
                  <a:srgbClr val="24476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Please ask for more information if you have allergies.</a:t>
            </a:r>
            <a:endParaRPr lang="en-US" sz="1200" b="1" i="1" dirty="0">
              <a:solidFill>
                <a:srgbClr val="48A9C5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677933"/>
              </p:ext>
            </p:extLst>
          </p:nvPr>
        </p:nvGraphicFramePr>
        <p:xfrm>
          <a:off x="163909" y="1446416"/>
          <a:ext cx="9578186" cy="497069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330081">
                  <a:extLst>
                    <a:ext uri="{9D8B030D-6E8A-4147-A177-3AD203B41FA5}">
                      <a16:colId xmlns:a16="http://schemas.microsoft.com/office/drawing/2014/main" val="192998839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537085545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181269712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92649729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3999755482"/>
                    </a:ext>
                  </a:extLst>
                </a:gridCol>
                <a:gridCol w="1649621">
                  <a:extLst>
                    <a:ext uri="{9D8B030D-6E8A-4147-A177-3AD203B41FA5}">
                      <a16:colId xmlns:a16="http://schemas.microsoft.com/office/drawing/2014/main" val="2805492641"/>
                    </a:ext>
                  </a:extLst>
                </a:gridCol>
              </a:tblGrid>
              <a:tr h="335470">
                <a:tc>
                  <a:txBody>
                    <a:bodyPr/>
                    <a:lstStyle/>
                    <a:p>
                      <a:pPr algn="l"/>
                      <a:r>
                        <a:rPr lang="en-GB" sz="1500" b="1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Week 3</a:t>
                      </a:r>
                      <a:endParaRPr lang="en-GB" sz="1500" b="1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Monday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Tuesday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Wednesday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Thursday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Friday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41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024336"/>
                  </a:ext>
                </a:extLst>
              </a:tr>
              <a:tr h="11269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Meat Main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Beef Chilli with Rice &amp; Sour Cream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Side Salad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Teriyaki Chicken Noodles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Mixed Vegetables 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BBQ Chicken Thigh Basmati Rice &amp; Mixed Vegetables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Minced Beef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Mozzarella Wrap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Side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Chip Shop Friday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51262094"/>
                  </a:ext>
                </a:extLst>
              </a:tr>
              <a:tr h="97480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Vegetarian</a:t>
                      </a:r>
                      <a:r>
                        <a:rPr lang="en-GB" sz="11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Main</a:t>
                      </a: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Macaroni Cheese with Garlic Bread &amp;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Creamy Spinach &amp; Feta Penne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Mixed Vegetables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Vegetable Tikka Masala with Basmati Rice &amp; Mixed Vegetables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Roasted Vegetable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Feta Wrap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Side Salad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Vegetable Nuggets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0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9162379"/>
                  </a:ext>
                </a:extLst>
              </a:tr>
              <a:tr h="97480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Dessert of the Day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Pear Crumble  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Vanilla Sponge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Churros with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Chocolate Sauce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Apple Pie &amp; Custard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Fresh 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Cake Selection</a:t>
                      </a:r>
                    </a:p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Yogurt, </a:t>
                      </a:r>
                      <a:r>
                        <a:rPr lang="en-GB" sz="105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FreshCcut</a:t>
                      </a:r>
                      <a:r>
                        <a:rPr lang="en-GB" sz="1050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 Fruit, Fruit Pot, Jelly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91757493"/>
                  </a:ext>
                </a:extLst>
              </a:tr>
              <a:tr h="6935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Pasta &amp; Jackets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Pasta Bar with Sauces Jacket Potatoes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67686553"/>
                  </a:ext>
                </a:extLst>
              </a:tr>
              <a:tr h="6935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273F6B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Grab ‘n’ Go</a:t>
                      </a: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Berlin Sans FB Demi" panose="020E0802020502020306" pitchFamily="34" charset="0"/>
                          <a:cs typeface="Arial" panose="020B0604020202020204" pitchFamily="34" charset="0"/>
                        </a:rPr>
                        <a:t>Assorted Grab &amp; Go Items Available Daily</a:t>
                      </a:r>
                    </a:p>
                    <a:p>
                      <a:pPr algn="ctr"/>
                      <a:endParaRPr lang="en-GB" sz="1050" dirty="0">
                        <a:solidFill>
                          <a:schemeClr val="bg2">
                            <a:lumMod val="10000"/>
                          </a:schemeClr>
                        </a:solidFill>
                        <a:latin typeface="Berlin Sans FB Demi" panose="020E0802020502020306" pitchFamily="34" charset="0"/>
                        <a:cs typeface="Arial" panose="020B0604020202020204" pitchFamily="34" charset="0"/>
                      </a:endParaRPr>
                    </a:p>
                  </a:txBody>
                  <a:tcPr marL="65314" marR="65314" marT="32657" marB="326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  <a:alpha val="47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4790495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394254B-1A35-6B4B-9E41-FED2142D6996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63000"/>
          </a:blip>
          <a:stretch>
            <a:fillRect/>
          </a:stretch>
        </p:blipFill>
        <p:spPr>
          <a:xfrm>
            <a:off x="115493" y="134350"/>
            <a:ext cx="3109229" cy="7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28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</TotalTime>
  <Words>724</Words>
  <Application>Microsoft Office PowerPoint</Application>
  <PresentationFormat>A4 Paper (210x297 mm)</PresentationFormat>
  <Paragraphs>165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Berlin Sans FB Demi</vt:lpstr>
      <vt:lpstr>Calibri</vt:lpstr>
      <vt:lpstr>Calibri Light</vt:lpstr>
      <vt:lpstr>Poppins</vt:lpstr>
      <vt:lpstr>Office Theme</vt:lpstr>
      <vt:lpstr>PowerPoint Presentation</vt:lpstr>
      <vt:lpstr>PowerPoint Presentation</vt:lpstr>
      <vt:lpstr>PowerPoint Presentation</vt:lpstr>
    </vt:vector>
  </TitlesOfParts>
  <Company>Claycots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Ricketts</dc:creator>
  <cp:lastModifiedBy>Amanda Rosser</cp:lastModifiedBy>
  <cp:revision>85</cp:revision>
  <cp:lastPrinted>2019-01-24T09:34:38Z</cp:lastPrinted>
  <dcterms:created xsi:type="dcterms:W3CDTF">2018-10-01T14:28:31Z</dcterms:created>
  <dcterms:modified xsi:type="dcterms:W3CDTF">2024-02-08T08:02:44Z</dcterms:modified>
</cp:coreProperties>
</file>