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6" r:id="rId5"/>
    <p:sldId id="258" r:id="rId6"/>
    <p:sldId id="263" r:id="rId7"/>
    <p:sldId id="267" r:id="rId8"/>
    <p:sldId id="259" r:id="rId9"/>
    <p:sldId id="264" r:id="rId10"/>
    <p:sldId id="268" r:id="rId11"/>
    <p:sldId id="260" r:id="rId12"/>
    <p:sldId id="265" r:id="rId13"/>
    <p:sldId id="269" r:id="rId14"/>
    <p:sldId id="26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94660"/>
  </p:normalViewPr>
  <p:slideViewPr>
    <p:cSldViewPr>
      <p:cViewPr>
        <p:scale>
          <a:sx n="70" d="100"/>
          <a:sy n="70" d="100"/>
        </p:scale>
        <p:origin x="-1824" y="-3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571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88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733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49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36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067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762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277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444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92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91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9570A-B604-4054-88DD-68D4449C4C3B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3F72A-02EF-4172-8393-4B69BC16C0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2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3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image" Target="../media/image19.jpe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bhagrath2.312\Desktop\TCMpage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31" b="10638"/>
          <a:stretch/>
        </p:blipFill>
        <p:spPr bwMode="auto">
          <a:xfrm>
            <a:off x="2123728" y="836712"/>
            <a:ext cx="4968552" cy="543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719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bhagrath2.312\Desktop\red monst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24" b="8868"/>
          <a:stretch/>
        </p:blipFill>
        <p:spPr bwMode="auto">
          <a:xfrm>
            <a:off x="1331640" y="227608"/>
            <a:ext cx="6408712" cy="635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ng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1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5" y="476672"/>
            <a:ext cx="8628807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716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297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026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bhagrath2.312\Desktop\green monst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6" b="7074"/>
          <a:stretch/>
        </p:blipFill>
        <p:spPr bwMode="auto">
          <a:xfrm>
            <a:off x="2246114" y="188640"/>
            <a:ext cx="656209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6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5887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782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05409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8114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bhagrath2.312\Desktop\yellow monster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9" t="40045" r="37675"/>
          <a:stretch/>
        </p:blipFill>
        <p:spPr bwMode="auto">
          <a:xfrm>
            <a:off x="403853" y="476672"/>
            <a:ext cx="529872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bhagrath2.312\Desktop\red monste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526" b="45874" l="16033" r="625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19" t="27482" r="31645" b="52082"/>
          <a:stretch/>
        </p:blipFill>
        <p:spPr bwMode="auto">
          <a:xfrm rot="247575">
            <a:off x="771754" y="550796"/>
            <a:ext cx="5319451" cy="264277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7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8819613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991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6137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0941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bhagrath2.312\Desktop\blue monst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5" t="21459" r="18145"/>
          <a:stretch/>
        </p:blipFill>
        <p:spPr bwMode="auto">
          <a:xfrm>
            <a:off x="323528" y="332656"/>
            <a:ext cx="6022429" cy="432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3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0472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188640"/>
            <a:ext cx="8729816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970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bhagrath2.312\Desktop\pink monster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0" b="9660"/>
          <a:stretch/>
        </p:blipFill>
        <p:spPr bwMode="auto">
          <a:xfrm>
            <a:off x="2483768" y="692696"/>
            <a:ext cx="4556802" cy="506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06" y="4917198"/>
            <a:ext cx="2272680" cy="1510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868939"/>
            <a:ext cx="1841015" cy="1269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12776"/>
            <a:ext cx="1844352" cy="130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99451"/>
            <a:ext cx="1844351" cy="1306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8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DD105B2AD4E843ABD93360D35E28C5" ma:contentTypeVersion="3671" ma:contentTypeDescription="Create a new document." ma:contentTypeScope="" ma:versionID="0ff99da9149fc081b71902cd2132d8d2">
  <xsd:schema xmlns:xsd="http://www.w3.org/2001/XMLSchema" xmlns:xs="http://www.w3.org/2001/XMLSchema" xmlns:p="http://schemas.microsoft.com/office/2006/metadata/properties" xmlns:ns2="757b6092-b339-49af-beb8-de51da081452" xmlns:ns3="52147aa2-1931-41c5-bf63-50796887b152" targetNamespace="http://schemas.microsoft.com/office/2006/metadata/properties" ma:root="true" ma:fieldsID="faba67d89bf2b93ee54e70bf49d25783" ns2:_="" ns3:_="">
    <xsd:import namespace="757b6092-b339-49af-beb8-de51da081452"/>
    <xsd:import namespace="52147aa2-1931-41c5-bf63-50796887b15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3:TaxCatchAll" minOccurs="0"/>
                <xsd:element ref="ns2:MediaServiceOCR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7b6092-b339-49af-beb8-de51da0814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displayName="Image Tags_0" ma:hidden="true" ma:internalName="lcf76f155ced4ddcb4097134ff3c332f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47aa2-1931-41c5-bf63-50796887b15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7c37b23-2c50-4d93-b350-bb230d26e277}" ma:internalName="TaxCatchAll" ma:showField="CatchAllData" ma:web="52147aa2-1931-41c5-bf63-50796887b15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2147aa2-1931-41c5-bf63-50796887b152" xsi:nil="true"/>
    <lcf76f155ced4ddcb4097134ff3c332f xmlns="757b6092-b339-49af-beb8-de51da081452" xsi:nil="true"/>
  </documentManagement>
</p:properties>
</file>

<file path=customXml/itemProps1.xml><?xml version="1.0" encoding="utf-8"?>
<ds:datastoreItem xmlns:ds="http://schemas.openxmlformats.org/officeDocument/2006/customXml" ds:itemID="{0589DCCE-1CED-4248-BC17-C70548785B36}"/>
</file>

<file path=customXml/itemProps2.xml><?xml version="1.0" encoding="utf-8"?>
<ds:datastoreItem xmlns:ds="http://schemas.openxmlformats.org/officeDocument/2006/customXml" ds:itemID="{522F4484-6603-4091-B339-4AF25CEA407D}"/>
</file>

<file path=customXml/itemProps3.xml><?xml version="1.0" encoding="utf-8"?>
<ds:datastoreItem xmlns:ds="http://schemas.openxmlformats.org/officeDocument/2006/customXml" ds:itemID="{7F1EB561-6C6B-4C46-96BF-792FA91888CF}"/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0</Words>
  <Application>Microsoft Office PowerPoint</Application>
  <PresentationFormat>On-screen Show (4:3)</PresentationFormat>
  <Paragraphs>0</Paragraphs>
  <Slides>14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Priya Bhagrath</dc:creator>
  <cp:lastModifiedBy>Priya Bhagrath</cp:lastModifiedBy>
  <cp:revision>8</cp:revision>
  <dcterms:created xsi:type="dcterms:W3CDTF">2020-02-01T19:30:57Z</dcterms:created>
  <dcterms:modified xsi:type="dcterms:W3CDTF">2025-10-10T10:06:27Z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0x010100BADD105B2AD4E843ABD93360D35E28C5</vt:lpwstr>
  </property>
</Properties>
</file>