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AE176A-8673-8D18-06B1-C47993BCD9C8}" v="652" dt="2025-09-17T12:50:20.8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274"/>
  </p:normalViewPr>
  <p:slideViewPr>
    <p:cSldViewPr snapToGrid="0">
      <p:cViewPr varScale="1">
        <p:scale>
          <a:sx n="104" d="100"/>
          <a:sy n="104" d="100"/>
        </p:scale>
        <p:origin x="83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D81B3-2207-4108-A627-7C91B708A5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EABC0B6-D642-4E9B-B3BE-8A9F7488EB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8779BE-5A93-4512-A5AD-897122A85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DD3-1D53-4D44-BD0E-658248180A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9A8702-3AEE-4084-8F41-F19DEA81C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117317-2C92-466B-9EAD-2F19883E1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4637-B9E8-4DA4-B6C5-03EBD63A1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917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E86B4-233B-4D1E-9EF4-3981959C8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6FEEBF-19A6-4E61-A9C8-B1017F7FF2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ED7AB7-086B-478A-8AB6-F1E8B8280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DD3-1D53-4D44-BD0E-658248180A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C6C643-EC55-4DE1-A9C9-8D5F87ECA0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B32500-D786-4F43-B8CE-AF5173EA6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4637-B9E8-4DA4-B6C5-03EBD63A1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220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DC5BC-C3FF-4324-BBEC-DBE4F8E4D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925AEE-79E7-4234-A4D7-2AFB0C6D29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AF5351-020D-4728-B6F3-212222992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DD3-1D53-4D44-BD0E-658248180A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A03B45-6D51-43DC-9988-736B6E588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A89BC-8508-419F-A487-4A97C227A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4637-B9E8-4DA4-B6C5-03EBD63A1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1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B459FC-66FC-4230-A627-2BB666ACB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51BC0-1DED-437C-B813-B4401F3C16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7E81A5-7A2D-4962-902C-D056C4F6D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581F9E-77CF-42FC-BBA3-FA1BF1ABC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DD3-1D53-4D44-BD0E-658248180A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27D29E-505A-41A9-9FEC-2C5CE2D99B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38AB9A-77E7-4C22-B984-37EC01DC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4637-B9E8-4DA4-B6C5-03EBD63A1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796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C8D0F-FC45-4BFF-B80A-480CB9A37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FEF50B-C018-4F25-B660-CD1F1E7F05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0531174-250F-48C2-AF68-D0A30261B4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254CF5-D75F-4B0D-A93F-F07D361275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D71678-636C-48FE-B4CA-142AA12D20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52EB9B-5E7A-4A16-9CD9-8CABF598E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DD3-1D53-4D44-BD0E-658248180A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6AED63-ACE1-4B68-AC1F-12DE73E67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17DAC6-F36A-4761-9BFC-898757DB78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4637-B9E8-4DA4-B6C5-03EBD63A1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198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8BAB4-3F0D-47FE-8F0E-344BAD4FF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70D4F3-1CA7-4614-BA6C-25C2ECDDC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DD3-1D53-4D44-BD0E-658248180A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8EDF66-41A8-4F22-B194-1D99B1A5D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05DCE3-B4A0-4003-A4A3-42398A3DD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4637-B9E8-4DA4-B6C5-03EBD63A1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772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C735E0-DF88-49FC-BDBB-C05915204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DD3-1D53-4D44-BD0E-658248180A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5CC25F-EFD7-4F1A-ACAC-EC8BA7DBA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A210E7-C375-4984-B8B3-B722FDF42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4637-B9E8-4DA4-B6C5-03EBD63A1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668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B9977-0050-43F4-898E-363CEC8FF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E787A-4DCC-40D5-9566-880F2F389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62E34B-2FD2-45B0-B646-C1ACECEF59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B75F1-290C-4566-A930-EB418A951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DD3-1D53-4D44-BD0E-658248180A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23F1B1-0D64-466D-9A8B-32A9FF2AF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98C73B-1C80-49E3-BAD1-A369E9464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4637-B9E8-4DA4-B6C5-03EBD63A1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529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96C19-8760-426B-A391-A64391E00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4C2D00-D583-4044-9DB4-907BC99AE1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2B0A7D-DE56-4F2B-9955-4168FFBF1A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A0B278-E92A-4D23-A21C-2572E017F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DD3-1D53-4D44-BD0E-658248180A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2E0A33-3DD1-4A1A-ABBE-9A7456D85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5EE113-ABFF-490E-976D-A948250B0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4637-B9E8-4DA4-B6C5-03EBD63A1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814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C12E6-202C-4F39-87D0-9BD414B92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20F872-6A8B-4E7F-BE74-0713AF9285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500EE8-8A0C-4C19-A30C-2212927C2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DD3-1D53-4D44-BD0E-658248180A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FBEC9-CCE4-43BD-B712-18C4DDA08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B4B46-9D60-4839-B560-4F8B2363B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4637-B9E8-4DA4-B6C5-03EBD63A1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580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416EE2-1F62-4B9E-805E-F64AB6B69B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CAF829-DD0E-454E-887E-6A93AAA57E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0111D4-34F9-48B6-A978-E132D6AF8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2DDD3-1D53-4D44-BD0E-658248180A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28C16B-5639-4B8C-B06C-A823D3FC3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F86D5-763E-4C1D-A4E0-F2FDABFE7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04637-B9E8-4DA4-B6C5-03EBD63A1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066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99BB32-EEF6-48AD-B55B-C5CBFE9E9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231010-96B4-4B71-AC23-2D2CB4EE65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E0DFE7-0B60-4F91-8F2F-60858B7299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92DDD3-1D53-4D44-BD0E-658248180ABA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4DA907-9B53-453C-8C69-280CD2FCB8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3E5306-DD43-485A-9C12-F95E25F6D3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04637-B9E8-4DA4-B6C5-03EBD63A19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145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10000" t="-9000" r="13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9482E32-26D1-47E9-876B-1C0E9572E1DE}"/>
              </a:ext>
            </a:extLst>
          </p:cNvPr>
          <p:cNvSpPr txBox="1"/>
          <p:nvPr/>
        </p:nvSpPr>
        <p:spPr>
          <a:xfrm>
            <a:off x="4632125" y="443999"/>
            <a:ext cx="2852164" cy="523220"/>
          </a:xfrm>
          <a:custGeom>
            <a:avLst/>
            <a:gdLst>
              <a:gd name="connsiteX0" fmla="*/ 0 w 2852164"/>
              <a:gd name="connsiteY0" fmla="*/ 0 h 523220"/>
              <a:gd name="connsiteX1" fmla="*/ 655998 w 2852164"/>
              <a:gd name="connsiteY1" fmla="*/ 0 h 523220"/>
              <a:gd name="connsiteX2" fmla="*/ 1369039 w 2852164"/>
              <a:gd name="connsiteY2" fmla="*/ 0 h 523220"/>
              <a:gd name="connsiteX3" fmla="*/ 2139123 w 2852164"/>
              <a:gd name="connsiteY3" fmla="*/ 0 h 523220"/>
              <a:gd name="connsiteX4" fmla="*/ 2852164 w 2852164"/>
              <a:gd name="connsiteY4" fmla="*/ 0 h 523220"/>
              <a:gd name="connsiteX5" fmla="*/ 2852164 w 2852164"/>
              <a:gd name="connsiteY5" fmla="*/ 523220 h 523220"/>
              <a:gd name="connsiteX6" fmla="*/ 2110601 w 2852164"/>
              <a:gd name="connsiteY6" fmla="*/ 523220 h 523220"/>
              <a:gd name="connsiteX7" fmla="*/ 1397560 w 2852164"/>
              <a:gd name="connsiteY7" fmla="*/ 523220 h 523220"/>
              <a:gd name="connsiteX8" fmla="*/ 770083 w 2852164"/>
              <a:gd name="connsiteY8" fmla="*/ 523220 h 523220"/>
              <a:gd name="connsiteX9" fmla="*/ 0 w 2852164"/>
              <a:gd name="connsiteY9" fmla="*/ 523220 h 523220"/>
              <a:gd name="connsiteX10" fmla="*/ 0 w 2852164"/>
              <a:gd name="connsiteY10" fmla="*/ 0 h 523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852164" h="523220" extrusionOk="0">
                <a:moveTo>
                  <a:pt x="0" y="0"/>
                </a:moveTo>
                <a:cubicBezTo>
                  <a:pt x="241077" y="88571"/>
                  <a:pt x="568410" y="-34104"/>
                  <a:pt x="655998" y="0"/>
                </a:cubicBezTo>
                <a:cubicBezTo>
                  <a:pt x="856674" y="35897"/>
                  <a:pt x="1292554" y="-5703"/>
                  <a:pt x="1369039" y="0"/>
                </a:cubicBezTo>
                <a:cubicBezTo>
                  <a:pt x="1451755" y="218736"/>
                  <a:pt x="1963670" y="-103394"/>
                  <a:pt x="2139123" y="0"/>
                </a:cubicBezTo>
                <a:cubicBezTo>
                  <a:pt x="2547188" y="10902"/>
                  <a:pt x="2542871" y="77776"/>
                  <a:pt x="2852164" y="0"/>
                </a:cubicBezTo>
                <a:cubicBezTo>
                  <a:pt x="2821115" y="308450"/>
                  <a:pt x="2811289" y="457336"/>
                  <a:pt x="2852164" y="523220"/>
                </a:cubicBezTo>
                <a:cubicBezTo>
                  <a:pt x="2621614" y="329066"/>
                  <a:pt x="2385291" y="448619"/>
                  <a:pt x="2110601" y="523220"/>
                </a:cubicBezTo>
                <a:cubicBezTo>
                  <a:pt x="2083425" y="440398"/>
                  <a:pt x="1873434" y="446040"/>
                  <a:pt x="1397560" y="523220"/>
                </a:cubicBezTo>
                <a:cubicBezTo>
                  <a:pt x="1138420" y="407704"/>
                  <a:pt x="1039950" y="303832"/>
                  <a:pt x="770083" y="523220"/>
                </a:cubicBezTo>
                <a:cubicBezTo>
                  <a:pt x="471997" y="390278"/>
                  <a:pt x="171914" y="613090"/>
                  <a:pt x="0" y="523220"/>
                </a:cubicBezTo>
                <a:cubicBezTo>
                  <a:pt x="51563" y="495515"/>
                  <a:pt x="53793" y="119058"/>
                  <a:pt x="0" y="0"/>
                </a:cubicBezTo>
                <a:close/>
              </a:path>
            </a:pathLst>
          </a:custGeom>
          <a:noFill/>
          <a:ln w="38100">
            <a:solidFill>
              <a:srgbClr val="00B050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1395297208">
                  <a:custGeom>
                    <a:avLst/>
                    <a:gdLst>
                      <a:gd name="connsiteX0" fmla="*/ 0 w 2267616"/>
                      <a:gd name="connsiteY0" fmla="*/ 0 h 523220"/>
                      <a:gd name="connsiteX1" fmla="*/ 521552 w 2267616"/>
                      <a:gd name="connsiteY1" fmla="*/ 0 h 523220"/>
                      <a:gd name="connsiteX2" fmla="*/ 1088456 w 2267616"/>
                      <a:gd name="connsiteY2" fmla="*/ 0 h 523220"/>
                      <a:gd name="connsiteX3" fmla="*/ 1700712 w 2267616"/>
                      <a:gd name="connsiteY3" fmla="*/ 0 h 523220"/>
                      <a:gd name="connsiteX4" fmla="*/ 2267616 w 2267616"/>
                      <a:gd name="connsiteY4" fmla="*/ 0 h 523220"/>
                      <a:gd name="connsiteX5" fmla="*/ 2267616 w 2267616"/>
                      <a:gd name="connsiteY5" fmla="*/ 523220 h 523220"/>
                      <a:gd name="connsiteX6" fmla="*/ 1678036 w 2267616"/>
                      <a:gd name="connsiteY6" fmla="*/ 523220 h 523220"/>
                      <a:gd name="connsiteX7" fmla="*/ 1111132 w 2267616"/>
                      <a:gd name="connsiteY7" fmla="*/ 523220 h 523220"/>
                      <a:gd name="connsiteX8" fmla="*/ 612256 w 2267616"/>
                      <a:gd name="connsiteY8" fmla="*/ 523220 h 523220"/>
                      <a:gd name="connsiteX9" fmla="*/ 0 w 2267616"/>
                      <a:gd name="connsiteY9" fmla="*/ 523220 h 523220"/>
                      <a:gd name="connsiteX10" fmla="*/ 0 w 2267616"/>
                      <a:gd name="connsiteY10" fmla="*/ 0 h 5232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267616" h="523220" extrusionOk="0">
                        <a:moveTo>
                          <a:pt x="0" y="0"/>
                        </a:moveTo>
                        <a:cubicBezTo>
                          <a:pt x="194181" y="74339"/>
                          <a:pt x="431434" y="-24712"/>
                          <a:pt x="521552" y="0"/>
                        </a:cubicBezTo>
                        <a:cubicBezTo>
                          <a:pt x="679230" y="27836"/>
                          <a:pt x="1004055" y="3803"/>
                          <a:pt x="1088456" y="0"/>
                        </a:cubicBezTo>
                        <a:cubicBezTo>
                          <a:pt x="1157318" y="207198"/>
                          <a:pt x="1550788" y="-94119"/>
                          <a:pt x="1700712" y="0"/>
                        </a:cubicBezTo>
                        <a:cubicBezTo>
                          <a:pt x="2022974" y="8759"/>
                          <a:pt x="2018671" y="76019"/>
                          <a:pt x="2267616" y="0"/>
                        </a:cubicBezTo>
                        <a:cubicBezTo>
                          <a:pt x="2245101" y="305579"/>
                          <a:pt x="2241617" y="428819"/>
                          <a:pt x="2267616" y="523220"/>
                        </a:cubicBezTo>
                        <a:cubicBezTo>
                          <a:pt x="2085279" y="344986"/>
                          <a:pt x="1886696" y="450784"/>
                          <a:pt x="1678036" y="523220"/>
                        </a:cubicBezTo>
                        <a:cubicBezTo>
                          <a:pt x="1653007" y="444248"/>
                          <a:pt x="1470716" y="450360"/>
                          <a:pt x="1111132" y="523220"/>
                        </a:cubicBezTo>
                        <a:cubicBezTo>
                          <a:pt x="904616" y="434309"/>
                          <a:pt x="814156" y="343310"/>
                          <a:pt x="612256" y="523220"/>
                        </a:cubicBezTo>
                        <a:cubicBezTo>
                          <a:pt x="393433" y="434389"/>
                          <a:pt x="140628" y="607706"/>
                          <a:pt x="0" y="523220"/>
                        </a:cubicBezTo>
                        <a:cubicBezTo>
                          <a:pt x="32578" y="482390"/>
                          <a:pt x="37276" y="140503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cs typeface="Calibri"/>
              </a:rPr>
              <a:t>People who make difference</a:t>
            </a:r>
            <a:endParaRPr lang="en-GB" sz="1400" b="1" dirty="0"/>
          </a:p>
          <a:p>
            <a:pPr algn="ctr"/>
            <a:r>
              <a:rPr lang="en-GB" sz="1400" b="1" dirty="0">
                <a:cs typeface="Calibri"/>
              </a:rPr>
              <a:t>Autumn- </a:t>
            </a:r>
            <a:r>
              <a:rPr lang="en-GB" sz="1400" b="1" dirty="0"/>
              <a:t>Term 1</a:t>
            </a:r>
            <a:endParaRPr lang="en-GB" sz="1400" b="1" dirty="0"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2F35A2-2129-4BCB-B263-3814A9583846}"/>
              </a:ext>
            </a:extLst>
          </p:cNvPr>
          <p:cNvSpPr txBox="1"/>
          <p:nvPr/>
        </p:nvSpPr>
        <p:spPr>
          <a:xfrm>
            <a:off x="162724" y="2621137"/>
            <a:ext cx="4102398" cy="2203488"/>
          </a:xfrm>
          <a:custGeom>
            <a:avLst/>
            <a:gdLst>
              <a:gd name="connsiteX0" fmla="*/ 0 w 4102398"/>
              <a:gd name="connsiteY0" fmla="*/ 0 h 2203488"/>
              <a:gd name="connsiteX1" fmla="*/ 627079 w 4102398"/>
              <a:gd name="connsiteY1" fmla="*/ 0 h 2203488"/>
              <a:gd name="connsiteX2" fmla="*/ 1131089 w 4102398"/>
              <a:gd name="connsiteY2" fmla="*/ 0 h 2203488"/>
              <a:gd name="connsiteX3" fmla="*/ 1635098 w 4102398"/>
              <a:gd name="connsiteY3" fmla="*/ 0 h 2203488"/>
              <a:gd name="connsiteX4" fmla="*/ 2262177 w 4102398"/>
              <a:gd name="connsiteY4" fmla="*/ 0 h 2203488"/>
              <a:gd name="connsiteX5" fmla="*/ 2807211 w 4102398"/>
              <a:gd name="connsiteY5" fmla="*/ 0 h 2203488"/>
              <a:gd name="connsiteX6" fmla="*/ 3270195 w 4102398"/>
              <a:gd name="connsiteY6" fmla="*/ 0 h 2203488"/>
              <a:gd name="connsiteX7" fmla="*/ 4102398 w 4102398"/>
              <a:gd name="connsiteY7" fmla="*/ 0 h 2203488"/>
              <a:gd name="connsiteX8" fmla="*/ 4102398 w 4102398"/>
              <a:gd name="connsiteY8" fmla="*/ 594940 h 2203488"/>
              <a:gd name="connsiteX9" fmla="*/ 4102398 w 4102398"/>
              <a:gd name="connsiteY9" fmla="*/ 1123776 h 2203488"/>
              <a:gd name="connsiteX10" fmla="*/ 4102398 w 4102398"/>
              <a:gd name="connsiteY10" fmla="*/ 1608543 h 2203488"/>
              <a:gd name="connsiteX11" fmla="*/ 4102398 w 4102398"/>
              <a:gd name="connsiteY11" fmla="*/ 2203485 h 2203488"/>
              <a:gd name="connsiteX12" fmla="*/ 3475315 w 4102398"/>
              <a:gd name="connsiteY12" fmla="*/ 2203485 h 2203488"/>
              <a:gd name="connsiteX13" fmla="*/ 2889258 w 4102398"/>
              <a:gd name="connsiteY13" fmla="*/ 2203485 h 2203488"/>
              <a:gd name="connsiteX14" fmla="*/ 2385249 w 4102398"/>
              <a:gd name="connsiteY14" fmla="*/ 2203485 h 2203488"/>
              <a:gd name="connsiteX15" fmla="*/ 1717145 w 4102398"/>
              <a:gd name="connsiteY15" fmla="*/ 2203485 h 2203488"/>
              <a:gd name="connsiteX16" fmla="*/ 1131089 w 4102398"/>
              <a:gd name="connsiteY16" fmla="*/ 2203485 h 2203488"/>
              <a:gd name="connsiteX17" fmla="*/ 627079 w 4102398"/>
              <a:gd name="connsiteY17" fmla="*/ 2203485 h 2203488"/>
              <a:gd name="connsiteX18" fmla="*/ 0 w 4102398"/>
              <a:gd name="connsiteY18" fmla="*/ 2203485 h 2203488"/>
              <a:gd name="connsiteX19" fmla="*/ 0 w 4102398"/>
              <a:gd name="connsiteY19" fmla="*/ 1674647 h 2203488"/>
              <a:gd name="connsiteX20" fmla="*/ 0 w 4102398"/>
              <a:gd name="connsiteY20" fmla="*/ 1145810 h 2203488"/>
              <a:gd name="connsiteX21" fmla="*/ 0 w 4102398"/>
              <a:gd name="connsiteY21" fmla="*/ 661043 h 2203488"/>
              <a:gd name="connsiteX22" fmla="*/ 0 w 4102398"/>
              <a:gd name="connsiteY22" fmla="*/ 0 h 2203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02398" h="2203488" extrusionOk="0">
                <a:moveTo>
                  <a:pt x="0" y="0"/>
                </a:moveTo>
                <a:cubicBezTo>
                  <a:pt x="349044" y="-150292"/>
                  <a:pt x="323888" y="49998"/>
                  <a:pt x="627079" y="0"/>
                </a:cubicBezTo>
                <a:cubicBezTo>
                  <a:pt x="845816" y="50695"/>
                  <a:pt x="1105926" y="51461"/>
                  <a:pt x="1131089" y="0"/>
                </a:cubicBezTo>
                <a:cubicBezTo>
                  <a:pt x="1082191" y="-210875"/>
                  <a:pt x="1217596" y="-2784"/>
                  <a:pt x="1635098" y="0"/>
                </a:cubicBezTo>
                <a:cubicBezTo>
                  <a:pt x="1671935" y="91561"/>
                  <a:pt x="2170301" y="123344"/>
                  <a:pt x="2262177" y="0"/>
                </a:cubicBezTo>
                <a:cubicBezTo>
                  <a:pt x="2549438" y="-105378"/>
                  <a:pt x="2584353" y="-42585"/>
                  <a:pt x="2807211" y="0"/>
                </a:cubicBezTo>
                <a:cubicBezTo>
                  <a:pt x="3079524" y="-78447"/>
                  <a:pt x="3048689" y="11726"/>
                  <a:pt x="3270195" y="0"/>
                </a:cubicBezTo>
                <a:cubicBezTo>
                  <a:pt x="3586887" y="20650"/>
                  <a:pt x="3615060" y="-172271"/>
                  <a:pt x="4102398" y="0"/>
                </a:cubicBezTo>
                <a:cubicBezTo>
                  <a:pt x="4212245" y="146506"/>
                  <a:pt x="4102258" y="466145"/>
                  <a:pt x="4102398" y="594940"/>
                </a:cubicBezTo>
                <a:cubicBezTo>
                  <a:pt x="4189579" y="818908"/>
                  <a:pt x="4123176" y="956762"/>
                  <a:pt x="4102398" y="1123776"/>
                </a:cubicBezTo>
                <a:cubicBezTo>
                  <a:pt x="4199026" y="1201686"/>
                  <a:pt x="4127825" y="1541961"/>
                  <a:pt x="4102398" y="1608543"/>
                </a:cubicBezTo>
                <a:cubicBezTo>
                  <a:pt x="4054572" y="1833161"/>
                  <a:pt x="4028788" y="2205075"/>
                  <a:pt x="4102398" y="2203485"/>
                </a:cubicBezTo>
                <a:cubicBezTo>
                  <a:pt x="3737649" y="2144513"/>
                  <a:pt x="3609116" y="2303982"/>
                  <a:pt x="3475315" y="2203485"/>
                </a:cubicBezTo>
                <a:cubicBezTo>
                  <a:pt x="3396577" y="2224216"/>
                  <a:pt x="3231847" y="2303457"/>
                  <a:pt x="2889258" y="2203485"/>
                </a:cubicBezTo>
                <a:cubicBezTo>
                  <a:pt x="2733872" y="2208687"/>
                  <a:pt x="2458281" y="2128830"/>
                  <a:pt x="2385249" y="2203485"/>
                </a:cubicBezTo>
                <a:cubicBezTo>
                  <a:pt x="2310361" y="2365187"/>
                  <a:pt x="1818487" y="2172093"/>
                  <a:pt x="1717145" y="2203485"/>
                </a:cubicBezTo>
                <a:cubicBezTo>
                  <a:pt x="1388831" y="2331638"/>
                  <a:pt x="1299170" y="2219729"/>
                  <a:pt x="1131089" y="2203485"/>
                </a:cubicBezTo>
                <a:cubicBezTo>
                  <a:pt x="795315" y="2298747"/>
                  <a:pt x="695484" y="2240735"/>
                  <a:pt x="627079" y="2203485"/>
                </a:cubicBezTo>
                <a:cubicBezTo>
                  <a:pt x="612304" y="2142659"/>
                  <a:pt x="253181" y="2250193"/>
                  <a:pt x="0" y="2203485"/>
                </a:cubicBezTo>
                <a:cubicBezTo>
                  <a:pt x="7601" y="1885348"/>
                  <a:pt x="76444" y="1856332"/>
                  <a:pt x="0" y="1674647"/>
                </a:cubicBezTo>
                <a:cubicBezTo>
                  <a:pt x="74772" y="1418016"/>
                  <a:pt x="-66828" y="1225227"/>
                  <a:pt x="0" y="1145810"/>
                </a:cubicBezTo>
                <a:cubicBezTo>
                  <a:pt x="-96602" y="1282418"/>
                  <a:pt x="165998" y="995692"/>
                  <a:pt x="0" y="661043"/>
                </a:cubicBezTo>
                <a:cubicBezTo>
                  <a:pt x="1681" y="602437"/>
                  <a:pt x="126147" y="275563"/>
                  <a:pt x="0" y="0"/>
                </a:cubicBezTo>
                <a:close/>
              </a:path>
            </a:pathLst>
          </a:custGeom>
          <a:noFill/>
          <a:ln w="38100">
            <a:solidFill>
              <a:schemeClr val="accent1">
                <a:lumMod val="75000"/>
              </a:schemeClr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103940048">
                  <a:custGeom>
                    <a:avLst/>
                    <a:gdLst>
                      <a:gd name="connsiteX0" fmla="*/ 0 w 4102398"/>
                      <a:gd name="connsiteY0" fmla="*/ 0 h 1924822"/>
                      <a:gd name="connsiteX1" fmla="*/ 627079 w 4102398"/>
                      <a:gd name="connsiteY1" fmla="*/ 0 h 1924822"/>
                      <a:gd name="connsiteX2" fmla="*/ 1131089 w 4102398"/>
                      <a:gd name="connsiteY2" fmla="*/ 0 h 1924822"/>
                      <a:gd name="connsiteX3" fmla="*/ 1635098 w 4102398"/>
                      <a:gd name="connsiteY3" fmla="*/ 0 h 1924822"/>
                      <a:gd name="connsiteX4" fmla="*/ 2262177 w 4102398"/>
                      <a:gd name="connsiteY4" fmla="*/ 0 h 1924822"/>
                      <a:gd name="connsiteX5" fmla="*/ 2807211 w 4102398"/>
                      <a:gd name="connsiteY5" fmla="*/ 0 h 1924822"/>
                      <a:gd name="connsiteX6" fmla="*/ 3270195 w 4102398"/>
                      <a:gd name="connsiteY6" fmla="*/ 0 h 1924822"/>
                      <a:gd name="connsiteX7" fmla="*/ 4102398 w 4102398"/>
                      <a:gd name="connsiteY7" fmla="*/ 0 h 1924822"/>
                      <a:gd name="connsiteX8" fmla="*/ 4102398 w 4102398"/>
                      <a:gd name="connsiteY8" fmla="*/ 519701 h 1924822"/>
                      <a:gd name="connsiteX9" fmla="*/ 4102398 w 4102398"/>
                      <a:gd name="connsiteY9" fmla="*/ 981657 h 1924822"/>
                      <a:gd name="connsiteX10" fmla="*/ 4102398 w 4102398"/>
                      <a:gd name="connsiteY10" fmla="*/ 1405118 h 1924822"/>
                      <a:gd name="connsiteX11" fmla="*/ 4102398 w 4102398"/>
                      <a:gd name="connsiteY11" fmla="*/ 1924820 h 1924822"/>
                      <a:gd name="connsiteX12" fmla="*/ 3475315 w 4102398"/>
                      <a:gd name="connsiteY12" fmla="*/ 1924820 h 1924822"/>
                      <a:gd name="connsiteX13" fmla="*/ 2889258 w 4102398"/>
                      <a:gd name="connsiteY13" fmla="*/ 1924820 h 1924822"/>
                      <a:gd name="connsiteX14" fmla="*/ 2385249 w 4102398"/>
                      <a:gd name="connsiteY14" fmla="*/ 1924820 h 1924822"/>
                      <a:gd name="connsiteX15" fmla="*/ 1717145 w 4102398"/>
                      <a:gd name="connsiteY15" fmla="*/ 1924820 h 1924822"/>
                      <a:gd name="connsiteX16" fmla="*/ 1131089 w 4102398"/>
                      <a:gd name="connsiteY16" fmla="*/ 1924820 h 1924822"/>
                      <a:gd name="connsiteX17" fmla="*/ 627079 w 4102398"/>
                      <a:gd name="connsiteY17" fmla="*/ 1924820 h 1924822"/>
                      <a:gd name="connsiteX18" fmla="*/ 0 w 4102398"/>
                      <a:gd name="connsiteY18" fmla="*/ 1924820 h 1924822"/>
                      <a:gd name="connsiteX19" fmla="*/ 0 w 4102398"/>
                      <a:gd name="connsiteY19" fmla="*/ 1462862 h 1924822"/>
                      <a:gd name="connsiteX20" fmla="*/ 0 w 4102398"/>
                      <a:gd name="connsiteY20" fmla="*/ 1000905 h 1924822"/>
                      <a:gd name="connsiteX21" fmla="*/ 0 w 4102398"/>
                      <a:gd name="connsiteY21" fmla="*/ 577444 h 1924822"/>
                      <a:gd name="connsiteX22" fmla="*/ 0 w 4102398"/>
                      <a:gd name="connsiteY22" fmla="*/ 0 h 19248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</a:cxnLst>
                    <a:rect l="l" t="t" r="r" b="b"/>
                    <a:pathLst>
                      <a:path w="4102398" h="1924822" extrusionOk="0">
                        <a:moveTo>
                          <a:pt x="0" y="0"/>
                        </a:moveTo>
                        <a:cubicBezTo>
                          <a:pt x="316387" y="-112383"/>
                          <a:pt x="356162" y="37577"/>
                          <a:pt x="627079" y="0"/>
                        </a:cubicBezTo>
                        <a:cubicBezTo>
                          <a:pt x="839895" y="32942"/>
                          <a:pt x="1088850" y="39330"/>
                          <a:pt x="1131089" y="0"/>
                        </a:cubicBezTo>
                        <a:cubicBezTo>
                          <a:pt x="1121610" y="-145457"/>
                          <a:pt x="1273664" y="2419"/>
                          <a:pt x="1635098" y="0"/>
                        </a:cubicBezTo>
                        <a:cubicBezTo>
                          <a:pt x="1690043" y="68606"/>
                          <a:pt x="2143312" y="95420"/>
                          <a:pt x="2262177" y="0"/>
                        </a:cubicBezTo>
                        <a:cubicBezTo>
                          <a:pt x="2543572" y="-77966"/>
                          <a:pt x="2587186" y="-26031"/>
                          <a:pt x="2807211" y="0"/>
                        </a:cubicBezTo>
                        <a:cubicBezTo>
                          <a:pt x="3066216" y="-57047"/>
                          <a:pt x="3054248" y="12196"/>
                          <a:pt x="3270195" y="0"/>
                        </a:cubicBezTo>
                        <a:cubicBezTo>
                          <a:pt x="3575954" y="14824"/>
                          <a:pt x="3625290" y="-132080"/>
                          <a:pt x="4102398" y="0"/>
                        </a:cubicBezTo>
                        <a:cubicBezTo>
                          <a:pt x="4188067" y="130391"/>
                          <a:pt x="4100615" y="391026"/>
                          <a:pt x="4102398" y="519701"/>
                        </a:cubicBezTo>
                        <a:cubicBezTo>
                          <a:pt x="4183738" y="717755"/>
                          <a:pt x="4112289" y="831746"/>
                          <a:pt x="4102398" y="981657"/>
                        </a:cubicBezTo>
                        <a:cubicBezTo>
                          <a:pt x="4192779" y="1069501"/>
                          <a:pt x="4116563" y="1332105"/>
                          <a:pt x="4102398" y="1405118"/>
                        </a:cubicBezTo>
                        <a:cubicBezTo>
                          <a:pt x="4057314" y="1599943"/>
                          <a:pt x="4028695" y="1924552"/>
                          <a:pt x="4102398" y="1924820"/>
                        </a:cubicBezTo>
                        <a:cubicBezTo>
                          <a:pt x="3755171" y="1884280"/>
                          <a:pt x="3612166" y="2008996"/>
                          <a:pt x="3475315" y="1924820"/>
                        </a:cubicBezTo>
                        <a:cubicBezTo>
                          <a:pt x="3372155" y="1941674"/>
                          <a:pt x="3224341" y="2003618"/>
                          <a:pt x="2889258" y="1924820"/>
                        </a:cubicBezTo>
                        <a:cubicBezTo>
                          <a:pt x="2727534" y="1931412"/>
                          <a:pt x="2471416" y="1877401"/>
                          <a:pt x="2385249" y="1924820"/>
                        </a:cubicBezTo>
                        <a:cubicBezTo>
                          <a:pt x="2307710" y="2057538"/>
                          <a:pt x="1836841" y="1896112"/>
                          <a:pt x="1717145" y="1924820"/>
                        </a:cubicBezTo>
                        <a:cubicBezTo>
                          <a:pt x="1409959" y="2023247"/>
                          <a:pt x="1310674" y="1933520"/>
                          <a:pt x="1131089" y="1924820"/>
                        </a:cubicBezTo>
                        <a:cubicBezTo>
                          <a:pt x="808068" y="2000226"/>
                          <a:pt x="697180" y="1955897"/>
                          <a:pt x="627079" y="1924820"/>
                        </a:cubicBezTo>
                        <a:cubicBezTo>
                          <a:pt x="588936" y="1886854"/>
                          <a:pt x="237371" y="1946707"/>
                          <a:pt x="0" y="1924820"/>
                        </a:cubicBezTo>
                        <a:cubicBezTo>
                          <a:pt x="4370" y="1665597"/>
                          <a:pt x="64015" y="1628211"/>
                          <a:pt x="0" y="1462862"/>
                        </a:cubicBezTo>
                        <a:cubicBezTo>
                          <a:pt x="53847" y="1245960"/>
                          <a:pt x="-50909" y="1075629"/>
                          <a:pt x="0" y="1000905"/>
                        </a:cubicBezTo>
                        <a:cubicBezTo>
                          <a:pt x="-80371" y="1048044"/>
                          <a:pt x="151973" y="859109"/>
                          <a:pt x="0" y="577444"/>
                        </a:cubicBezTo>
                        <a:cubicBezTo>
                          <a:pt x="-1982" y="510317"/>
                          <a:pt x="105894" y="22034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b="1" dirty="0"/>
              <a:t>English and Phonics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ea typeface="Calibri"/>
                <a:cs typeface="Times New Roman"/>
              </a:rPr>
              <a:t>Communication:  </a:t>
            </a:r>
            <a:r>
              <a:rPr lang="en-GB" sz="1100" dirty="0">
                <a:ea typeface="Calibri"/>
                <a:cs typeface="Times New Roman"/>
              </a:rPr>
              <a:t>Pupils will be responding to simple questions supported by visual communication aids and choosing boards. During our activities pupils will work in small groups, turn taking and making simple requests.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ea typeface="Calibri"/>
                <a:cs typeface="Times New Roman"/>
              </a:rPr>
              <a:t>Writing:</a:t>
            </a:r>
            <a:r>
              <a:rPr lang="en-GB" sz="1100" b="1" dirty="0">
                <a:ea typeface="+mn-lt"/>
                <a:cs typeface="Times New Roman"/>
              </a:rPr>
              <a:t> </a:t>
            </a:r>
            <a:r>
              <a:rPr lang="en-GB" sz="1100" dirty="0">
                <a:ea typeface="+mn-lt"/>
                <a:cs typeface="+mn-lt"/>
              </a:rPr>
              <a:t>We’re all about sharing ideas in every way we can — using all kinds of tools and ways to communicate, so everyone can join in and be heard.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ea typeface="Calibri"/>
                <a:cs typeface="Times New Roman"/>
              </a:rPr>
              <a:t>Phonics </a:t>
            </a:r>
            <a:r>
              <a:rPr lang="en-GB" sz="1100" dirty="0">
                <a:ea typeface="Calibri"/>
                <a:cs typeface="Times New Roman"/>
              </a:rPr>
              <a:t>sessions are taken on a one to one basis following individual needs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B10909-20BE-4323-877F-435144C76CEC}"/>
              </a:ext>
            </a:extLst>
          </p:cNvPr>
          <p:cNvSpPr txBox="1"/>
          <p:nvPr/>
        </p:nvSpPr>
        <p:spPr>
          <a:xfrm>
            <a:off x="4463904" y="5065333"/>
            <a:ext cx="6740658" cy="1615827"/>
          </a:xfrm>
          <a:custGeom>
            <a:avLst/>
            <a:gdLst>
              <a:gd name="connsiteX0" fmla="*/ 0 w 6740658"/>
              <a:gd name="connsiteY0" fmla="*/ 0 h 1615827"/>
              <a:gd name="connsiteX1" fmla="*/ 1030356 w 6740658"/>
              <a:gd name="connsiteY1" fmla="*/ 0 h 1615827"/>
              <a:gd name="connsiteX2" fmla="*/ 1858494 w 6740658"/>
              <a:gd name="connsiteY2" fmla="*/ 0 h 1615827"/>
              <a:gd name="connsiteX3" fmla="*/ 2686632 w 6740658"/>
              <a:gd name="connsiteY3" fmla="*/ 0 h 1615827"/>
              <a:gd name="connsiteX4" fmla="*/ 3716989 w 6740658"/>
              <a:gd name="connsiteY4" fmla="*/ 0 h 1615827"/>
              <a:gd name="connsiteX5" fmla="*/ 4612535 w 6740658"/>
              <a:gd name="connsiteY5" fmla="*/ 0 h 1615827"/>
              <a:gd name="connsiteX6" fmla="*/ 5373265 w 6740658"/>
              <a:gd name="connsiteY6" fmla="*/ 0 h 1615827"/>
              <a:gd name="connsiteX7" fmla="*/ 6740658 w 6740658"/>
              <a:gd name="connsiteY7" fmla="*/ 0 h 1615827"/>
              <a:gd name="connsiteX8" fmla="*/ 6740658 w 6740658"/>
              <a:gd name="connsiteY8" fmla="*/ 436272 h 1615827"/>
              <a:gd name="connsiteX9" fmla="*/ 6740658 w 6740658"/>
              <a:gd name="connsiteY9" fmla="*/ 824070 h 1615827"/>
              <a:gd name="connsiteX10" fmla="*/ 6740658 w 6740658"/>
              <a:gd name="connsiteY10" fmla="*/ 1179552 h 1615827"/>
              <a:gd name="connsiteX11" fmla="*/ 6740658 w 6740658"/>
              <a:gd name="connsiteY11" fmla="*/ 1615826 h 1615827"/>
              <a:gd name="connsiteX12" fmla="*/ 6246085 w 6740658"/>
              <a:gd name="connsiteY12" fmla="*/ 1615826 h 1615827"/>
              <a:gd name="connsiteX13" fmla="*/ 5710297 w 6740658"/>
              <a:gd name="connsiteY13" fmla="*/ 1615826 h 1615827"/>
              <a:gd name="connsiteX14" fmla="*/ 4747348 w 6740658"/>
              <a:gd name="connsiteY14" fmla="*/ 1615826 h 1615827"/>
              <a:gd name="connsiteX15" fmla="*/ 3919208 w 6740658"/>
              <a:gd name="connsiteY15" fmla="*/ 1615826 h 1615827"/>
              <a:gd name="connsiteX16" fmla="*/ 2821445 w 6740658"/>
              <a:gd name="connsiteY16" fmla="*/ 1615826 h 1615827"/>
              <a:gd name="connsiteX17" fmla="*/ 1858494 w 6740658"/>
              <a:gd name="connsiteY17" fmla="*/ 1615826 h 1615827"/>
              <a:gd name="connsiteX18" fmla="*/ 1030356 w 6740658"/>
              <a:gd name="connsiteY18" fmla="*/ 1615826 h 1615827"/>
              <a:gd name="connsiteX19" fmla="*/ 0 w 6740658"/>
              <a:gd name="connsiteY19" fmla="*/ 1615826 h 1615827"/>
              <a:gd name="connsiteX20" fmla="*/ 0 w 6740658"/>
              <a:gd name="connsiteY20" fmla="*/ 1228027 h 1615827"/>
              <a:gd name="connsiteX21" fmla="*/ 0 w 6740658"/>
              <a:gd name="connsiteY21" fmla="*/ 840228 h 1615827"/>
              <a:gd name="connsiteX22" fmla="*/ 0 w 6740658"/>
              <a:gd name="connsiteY22" fmla="*/ 484747 h 1615827"/>
              <a:gd name="connsiteX23" fmla="*/ 0 w 6740658"/>
              <a:gd name="connsiteY23" fmla="*/ 0 h 16158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6740658" h="1615827" extrusionOk="0">
                <a:moveTo>
                  <a:pt x="0" y="0"/>
                </a:moveTo>
                <a:cubicBezTo>
                  <a:pt x="531590" y="-62882"/>
                  <a:pt x="382781" y="39792"/>
                  <a:pt x="1030356" y="0"/>
                </a:cubicBezTo>
                <a:cubicBezTo>
                  <a:pt x="1532154" y="11359"/>
                  <a:pt x="1542052" y="30584"/>
                  <a:pt x="1858494" y="0"/>
                </a:cubicBezTo>
                <a:cubicBezTo>
                  <a:pt x="2116815" y="-76582"/>
                  <a:pt x="2183709" y="-3701"/>
                  <a:pt x="2686632" y="0"/>
                </a:cubicBezTo>
                <a:cubicBezTo>
                  <a:pt x="2764551" y="93666"/>
                  <a:pt x="3556546" y="130292"/>
                  <a:pt x="3716989" y="0"/>
                </a:cubicBezTo>
                <a:cubicBezTo>
                  <a:pt x="4212490" y="-70121"/>
                  <a:pt x="4194406" y="-40063"/>
                  <a:pt x="4612535" y="0"/>
                </a:cubicBezTo>
                <a:cubicBezTo>
                  <a:pt x="4999606" y="-78925"/>
                  <a:pt x="5031940" y="-1645"/>
                  <a:pt x="5373265" y="0"/>
                </a:cubicBezTo>
                <a:cubicBezTo>
                  <a:pt x="5940777" y="29980"/>
                  <a:pt x="6052819" y="-186710"/>
                  <a:pt x="6740658" y="0"/>
                </a:cubicBezTo>
                <a:cubicBezTo>
                  <a:pt x="6916401" y="144105"/>
                  <a:pt x="6672564" y="408841"/>
                  <a:pt x="6740658" y="436272"/>
                </a:cubicBezTo>
                <a:cubicBezTo>
                  <a:pt x="7054780" y="450146"/>
                  <a:pt x="6893844" y="661658"/>
                  <a:pt x="6740658" y="824070"/>
                </a:cubicBezTo>
                <a:cubicBezTo>
                  <a:pt x="6862657" y="942421"/>
                  <a:pt x="6735888" y="1101245"/>
                  <a:pt x="6740658" y="1179552"/>
                </a:cubicBezTo>
                <a:cubicBezTo>
                  <a:pt x="6623968" y="1366686"/>
                  <a:pt x="6653631" y="1560087"/>
                  <a:pt x="6740658" y="1615826"/>
                </a:cubicBezTo>
                <a:cubicBezTo>
                  <a:pt x="6547256" y="1605976"/>
                  <a:pt x="6433200" y="1633376"/>
                  <a:pt x="6246085" y="1615826"/>
                </a:cubicBezTo>
                <a:cubicBezTo>
                  <a:pt x="6052437" y="1619213"/>
                  <a:pt x="5868924" y="1643422"/>
                  <a:pt x="5710297" y="1615826"/>
                </a:cubicBezTo>
                <a:cubicBezTo>
                  <a:pt x="5624767" y="1584616"/>
                  <a:pt x="5126357" y="1529024"/>
                  <a:pt x="4747348" y="1615826"/>
                </a:cubicBezTo>
                <a:cubicBezTo>
                  <a:pt x="4456133" y="1657448"/>
                  <a:pt x="4036540" y="1570815"/>
                  <a:pt x="3919208" y="1615826"/>
                </a:cubicBezTo>
                <a:cubicBezTo>
                  <a:pt x="3642408" y="1754625"/>
                  <a:pt x="3016000" y="1670605"/>
                  <a:pt x="2821445" y="1615826"/>
                </a:cubicBezTo>
                <a:cubicBezTo>
                  <a:pt x="2264726" y="1646730"/>
                  <a:pt x="2258011" y="1622181"/>
                  <a:pt x="1858494" y="1615826"/>
                </a:cubicBezTo>
                <a:cubicBezTo>
                  <a:pt x="1414307" y="1617099"/>
                  <a:pt x="1179309" y="1673154"/>
                  <a:pt x="1030356" y="1615826"/>
                </a:cubicBezTo>
                <a:cubicBezTo>
                  <a:pt x="927438" y="1531419"/>
                  <a:pt x="446006" y="1592317"/>
                  <a:pt x="0" y="1615826"/>
                </a:cubicBezTo>
                <a:cubicBezTo>
                  <a:pt x="95293" y="1464139"/>
                  <a:pt x="-21689" y="1296463"/>
                  <a:pt x="0" y="1228027"/>
                </a:cubicBezTo>
                <a:cubicBezTo>
                  <a:pt x="131710" y="1115012"/>
                  <a:pt x="-83674" y="965333"/>
                  <a:pt x="0" y="840228"/>
                </a:cubicBezTo>
                <a:cubicBezTo>
                  <a:pt x="-43965" y="849605"/>
                  <a:pt x="288046" y="686890"/>
                  <a:pt x="0" y="484747"/>
                </a:cubicBezTo>
                <a:cubicBezTo>
                  <a:pt x="-62079" y="378344"/>
                  <a:pt x="37019" y="251464"/>
                  <a:pt x="0" y="0"/>
                </a:cubicBezTo>
                <a:close/>
              </a:path>
            </a:pathLst>
          </a:custGeom>
          <a:noFill/>
          <a:ln w="38100">
            <a:solidFill>
              <a:srgbClr val="00B050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103940048">
                  <a:custGeom>
                    <a:avLst/>
                    <a:gdLst>
                      <a:gd name="connsiteX0" fmla="*/ 0 w 5267147"/>
                      <a:gd name="connsiteY0" fmla="*/ 0 h 2975173"/>
                      <a:gd name="connsiteX1" fmla="*/ 805120 w 5267147"/>
                      <a:gd name="connsiteY1" fmla="*/ 0 h 2975173"/>
                      <a:gd name="connsiteX2" fmla="*/ 1452227 w 5267147"/>
                      <a:gd name="connsiteY2" fmla="*/ 0 h 2975173"/>
                      <a:gd name="connsiteX3" fmla="*/ 2099333 w 5267147"/>
                      <a:gd name="connsiteY3" fmla="*/ 0 h 2975173"/>
                      <a:gd name="connsiteX4" fmla="*/ 2904454 w 5267147"/>
                      <a:gd name="connsiteY4" fmla="*/ 0 h 2975173"/>
                      <a:gd name="connsiteX5" fmla="*/ 3604233 w 5267147"/>
                      <a:gd name="connsiteY5" fmla="*/ 0 h 2975173"/>
                      <a:gd name="connsiteX6" fmla="*/ 4198667 w 5267147"/>
                      <a:gd name="connsiteY6" fmla="*/ 0 h 2975173"/>
                      <a:gd name="connsiteX7" fmla="*/ 5267147 w 5267147"/>
                      <a:gd name="connsiteY7" fmla="*/ 0 h 2975173"/>
                      <a:gd name="connsiteX8" fmla="*/ 5267147 w 5267147"/>
                      <a:gd name="connsiteY8" fmla="*/ 803295 h 2975173"/>
                      <a:gd name="connsiteX9" fmla="*/ 5267147 w 5267147"/>
                      <a:gd name="connsiteY9" fmla="*/ 1517336 h 2975173"/>
                      <a:gd name="connsiteX10" fmla="*/ 5267147 w 5267147"/>
                      <a:gd name="connsiteY10" fmla="*/ 2171874 h 2975173"/>
                      <a:gd name="connsiteX11" fmla="*/ 5267147 w 5267147"/>
                      <a:gd name="connsiteY11" fmla="*/ 2975173 h 2975173"/>
                      <a:gd name="connsiteX12" fmla="*/ 4880688 w 5267147"/>
                      <a:gd name="connsiteY12" fmla="*/ 2975173 h 2975173"/>
                      <a:gd name="connsiteX13" fmla="*/ 4462024 w 5267147"/>
                      <a:gd name="connsiteY13" fmla="*/ 2975173 h 2975173"/>
                      <a:gd name="connsiteX14" fmla="*/ 3709576 w 5267147"/>
                      <a:gd name="connsiteY14" fmla="*/ 2975173 h 2975173"/>
                      <a:gd name="connsiteX15" fmla="*/ 3062468 w 5267147"/>
                      <a:gd name="connsiteY15" fmla="*/ 2975173 h 2975173"/>
                      <a:gd name="connsiteX16" fmla="*/ 2204676 w 5267147"/>
                      <a:gd name="connsiteY16" fmla="*/ 2975173 h 2975173"/>
                      <a:gd name="connsiteX17" fmla="*/ 1452227 w 5267147"/>
                      <a:gd name="connsiteY17" fmla="*/ 2975173 h 2975173"/>
                      <a:gd name="connsiteX18" fmla="*/ 805120 w 5267147"/>
                      <a:gd name="connsiteY18" fmla="*/ 2975173 h 2975173"/>
                      <a:gd name="connsiteX19" fmla="*/ 0 w 5267147"/>
                      <a:gd name="connsiteY19" fmla="*/ 2975173 h 2975173"/>
                      <a:gd name="connsiteX20" fmla="*/ 0 w 5267147"/>
                      <a:gd name="connsiteY20" fmla="*/ 2261130 h 2975173"/>
                      <a:gd name="connsiteX21" fmla="*/ 0 w 5267147"/>
                      <a:gd name="connsiteY21" fmla="*/ 1547088 h 2975173"/>
                      <a:gd name="connsiteX22" fmla="*/ 0 w 5267147"/>
                      <a:gd name="connsiteY22" fmla="*/ 892550 h 2975173"/>
                      <a:gd name="connsiteX23" fmla="*/ 0 w 5267147"/>
                      <a:gd name="connsiteY23" fmla="*/ 0 h 297517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</a:cxnLst>
                    <a:rect l="l" t="t" r="r" b="b"/>
                    <a:pathLst>
                      <a:path w="5267147" h="2975173" extrusionOk="0">
                        <a:moveTo>
                          <a:pt x="0" y="0"/>
                        </a:moveTo>
                        <a:cubicBezTo>
                          <a:pt x="400627" y="-92741"/>
                          <a:pt x="302756" y="71409"/>
                          <a:pt x="805120" y="0"/>
                        </a:cubicBezTo>
                        <a:cubicBezTo>
                          <a:pt x="1196306" y="16170"/>
                          <a:pt x="1202101" y="53776"/>
                          <a:pt x="1452227" y="0"/>
                        </a:cubicBezTo>
                        <a:cubicBezTo>
                          <a:pt x="1665909" y="-109637"/>
                          <a:pt x="1716579" y="-4426"/>
                          <a:pt x="2099333" y="0"/>
                        </a:cubicBezTo>
                        <a:cubicBezTo>
                          <a:pt x="2174624" y="148054"/>
                          <a:pt x="2740472" y="192334"/>
                          <a:pt x="2904454" y="0"/>
                        </a:cubicBezTo>
                        <a:cubicBezTo>
                          <a:pt x="3290826" y="-123852"/>
                          <a:pt x="3279219" y="-55559"/>
                          <a:pt x="3604233" y="0"/>
                        </a:cubicBezTo>
                        <a:cubicBezTo>
                          <a:pt x="3896378" y="-121328"/>
                          <a:pt x="3934094" y="-1003"/>
                          <a:pt x="4198667" y="0"/>
                        </a:cubicBezTo>
                        <a:cubicBezTo>
                          <a:pt x="4625883" y="42323"/>
                          <a:pt x="4745551" y="-266711"/>
                          <a:pt x="5267147" y="0"/>
                        </a:cubicBezTo>
                        <a:cubicBezTo>
                          <a:pt x="5387773" y="269831"/>
                          <a:pt x="5213410" y="738750"/>
                          <a:pt x="5267147" y="803295"/>
                        </a:cubicBezTo>
                        <a:cubicBezTo>
                          <a:pt x="5495542" y="847830"/>
                          <a:pt x="5362520" y="1194067"/>
                          <a:pt x="5267147" y="1517336"/>
                        </a:cubicBezTo>
                        <a:cubicBezTo>
                          <a:pt x="5357465" y="1778081"/>
                          <a:pt x="5262328" y="2023803"/>
                          <a:pt x="5267147" y="2171874"/>
                        </a:cubicBezTo>
                        <a:cubicBezTo>
                          <a:pt x="5189216" y="2498367"/>
                          <a:pt x="5198302" y="2831947"/>
                          <a:pt x="5267147" y="2975173"/>
                        </a:cubicBezTo>
                        <a:cubicBezTo>
                          <a:pt x="5138141" y="2994402"/>
                          <a:pt x="5038678" y="2969864"/>
                          <a:pt x="4880688" y="2975173"/>
                        </a:cubicBezTo>
                        <a:cubicBezTo>
                          <a:pt x="4722698" y="2980482"/>
                          <a:pt x="4568192" y="2971464"/>
                          <a:pt x="4462024" y="2975173"/>
                        </a:cubicBezTo>
                        <a:cubicBezTo>
                          <a:pt x="4331086" y="2973597"/>
                          <a:pt x="4046532" y="2964435"/>
                          <a:pt x="3709576" y="2975173"/>
                        </a:cubicBezTo>
                        <a:cubicBezTo>
                          <a:pt x="3479348" y="3028602"/>
                          <a:pt x="3174816" y="2888392"/>
                          <a:pt x="3062468" y="2975173"/>
                        </a:cubicBezTo>
                        <a:cubicBezTo>
                          <a:pt x="2877442" y="3176772"/>
                          <a:pt x="2381149" y="3044570"/>
                          <a:pt x="2204676" y="2975173"/>
                        </a:cubicBezTo>
                        <a:cubicBezTo>
                          <a:pt x="1773509" y="3025712"/>
                          <a:pt x="1768607" y="2977109"/>
                          <a:pt x="1452227" y="2975173"/>
                        </a:cubicBezTo>
                        <a:cubicBezTo>
                          <a:pt x="1086234" y="3010618"/>
                          <a:pt x="904728" y="3026565"/>
                          <a:pt x="805120" y="2975173"/>
                        </a:cubicBezTo>
                        <a:cubicBezTo>
                          <a:pt x="717977" y="2924619"/>
                          <a:pt x="278315" y="3033073"/>
                          <a:pt x="0" y="2975173"/>
                        </a:cubicBezTo>
                        <a:cubicBezTo>
                          <a:pt x="60539" y="2708930"/>
                          <a:pt x="-10739" y="2392768"/>
                          <a:pt x="0" y="2261130"/>
                        </a:cubicBezTo>
                        <a:cubicBezTo>
                          <a:pt x="105612" y="2020726"/>
                          <a:pt x="-78824" y="1749874"/>
                          <a:pt x="0" y="1547088"/>
                        </a:cubicBezTo>
                        <a:cubicBezTo>
                          <a:pt x="-46580" y="1420923"/>
                          <a:pt x="218514" y="1246934"/>
                          <a:pt x="0" y="892550"/>
                        </a:cubicBezTo>
                        <a:cubicBezTo>
                          <a:pt x="-47216" y="689993"/>
                          <a:pt x="29504" y="486633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US" sz="1200" b="1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How you can help at home.</a:t>
            </a:r>
          </a:p>
          <a:p>
            <a:pPr algn="ctr">
              <a:spcAft>
                <a:spcPts val="800"/>
              </a:spcAft>
            </a:pPr>
            <a:r>
              <a:rPr lang="en-US" sz="1200" b="1" dirty="0">
                <a:ea typeface="Calibri" panose="020F0502020204030204" pitchFamily="34" charset="0"/>
                <a:cs typeface="Times New Roman" panose="02020603050405020304" pitchFamily="18" charset="0"/>
              </a:rPr>
              <a:t>Home Learning</a:t>
            </a:r>
            <a:r>
              <a:rPr lang="en-US" sz="11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ctr">
              <a:spcAft>
                <a:spcPts val="800"/>
              </a:spcAft>
            </a:pPr>
            <a:r>
              <a:rPr lang="en-GB" sz="1100" dirty="0">
                <a:latin typeface="Calibri"/>
                <a:ea typeface="Calibri"/>
                <a:cs typeface="Times New Roman"/>
              </a:rPr>
              <a:t>Please explore our stories and themes of the term. You may have a copies of the stories we are using to teach from this term. Reading this at home or letting your child tell you/point out favourite parts of the story is a great way to link school learning with home learning. 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800"/>
              </a:spcAft>
            </a:pPr>
            <a:r>
              <a:rPr lang="en-GB" sz="1100" dirty="0">
                <a:latin typeface="Calibri"/>
                <a:ea typeface="Calibri"/>
                <a:cs typeface="Times New Roman"/>
              </a:rPr>
              <a:t>We are learning how to identify our emotions and how to cope with them, see if your child can use some of these at home. 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153F940-6B80-458A-8731-2751454D8243}"/>
              </a:ext>
            </a:extLst>
          </p:cNvPr>
          <p:cNvSpPr txBox="1"/>
          <p:nvPr/>
        </p:nvSpPr>
        <p:spPr>
          <a:xfrm>
            <a:off x="7835029" y="-2141"/>
            <a:ext cx="4044908" cy="4255589"/>
          </a:xfrm>
          <a:custGeom>
            <a:avLst/>
            <a:gdLst>
              <a:gd name="connsiteX0" fmla="*/ 0 w 4044908"/>
              <a:gd name="connsiteY0" fmla="*/ 0 h 4255589"/>
              <a:gd name="connsiteX1" fmla="*/ 714598 w 4044908"/>
              <a:gd name="connsiteY1" fmla="*/ 0 h 4255589"/>
              <a:gd name="connsiteX2" fmla="*/ 1307851 w 4044908"/>
              <a:gd name="connsiteY2" fmla="*/ 0 h 4255589"/>
              <a:gd name="connsiteX3" fmla="*/ 1901105 w 4044908"/>
              <a:gd name="connsiteY3" fmla="*/ 0 h 4255589"/>
              <a:gd name="connsiteX4" fmla="*/ 2615705 w 4044908"/>
              <a:gd name="connsiteY4" fmla="*/ 0 h 4255589"/>
              <a:gd name="connsiteX5" fmla="*/ 3249409 w 4044908"/>
              <a:gd name="connsiteY5" fmla="*/ 0 h 4255589"/>
              <a:gd name="connsiteX6" fmla="*/ 4044908 w 4044908"/>
              <a:gd name="connsiteY6" fmla="*/ 0 h 4255589"/>
              <a:gd name="connsiteX7" fmla="*/ 4044908 w 4044908"/>
              <a:gd name="connsiteY7" fmla="*/ 851114 h 4255589"/>
              <a:gd name="connsiteX8" fmla="*/ 4044908 w 4044908"/>
              <a:gd name="connsiteY8" fmla="*/ 1617119 h 4255589"/>
              <a:gd name="connsiteX9" fmla="*/ 4044908 w 4044908"/>
              <a:gd name="connsiteY9" fmla="*/ 2425682 h 4255589"/>
              <a:gd name="connsiteX10" fmla="*/ 4044908 w 4044908"/>
              <a:gd name="connsiteY10" fmla="*/ 3149133 h 4255589"/>
              <a:gd name="connsiteX11" fmla="*/ 4044908 w 4044908"/>
              <a:gd name="connsiteY11" fmla="*/ 4255585 h 4255589"/>
              <a:gd name="connsiteX12" fmla="*/ 3330305 w 4044908"/>
              <a:gd name="connsiteY12" fmla="*/ 4255585 h 4255589"/>
              <a:gd name="connsiteX13" fmla="*/ 2656155 w 4044908"/>
              <a:gd name="connsiteY13" fmla="*/ 4255585 h 4255589"/>
              <a:gd name="connsiteX14" fmla="*/ 2062902 w 4044908"/>
              <a:gd name="connsiteY14" fmla="*/ 4255585 h 4255589"/>
              <a:gd name="connsiteX15" fmla="*/ 1307851 w 4044908"/>
              <a:gd name="connsiteY15" fmla="*/ 4255585 h 4255589"/>
              <a:gd name="connsiteX16" fmla="*/ 633701 w 4044908"/>
              <a:gd name="connsiteY16" fmla="*/ 4255585 h 4255589"/>
              <a:gd name="connsiteX17" fmla="*/ 0 w 4044908"/>
              <a:gd name="connsiteY17" fmla="*/ 4255585 h 4255589"/>
              <a:gd name="connsiteX18" fmla="*/ 0 w 4044908"/>
              <a:gd name="connsiteY18" fmla="*/ 3532134 h 4255589"/>
              <a:gd name="connsiteX19" fmla="*/ 0 w 4044908"/>
              <a:gd name="connsiteY19" fmla="*/ 2766130 h 4255589"/>
              <a:gd name="connsiteX20" fmla="*/ 0 w 4044908"/>
              <a:gd name="connsiteY20" fmla="*/ 1957567 h 4255589"/>
              <a:gd name="connsiteX21" fmla="*/ 0 w 4044908"/>
              <a:gd name="connsiteY21" fmla="*/ 1234119 h 4255589"/>
              <a:gd name="connsiteX22" fmla="*/ 0 w 4044908"/>
              <a:gd name="connsiteY22" fmla="*/ 0 h 4255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044908" h="4255589" extrusionOk="0">
                <a:moveTo>
                  <a:pt x="0" y="0"/>
                </a:moveTo>
                <a:cubicBezTo>
                  <a:pt x="577563" y="-255449"/>
                  <a:pt x="151436" y="175130"/>
                  <a:pt x="714598" y="0"/>
                </a:cubicBezTo>
                <a:cubicBezTo>
                  <a:pt x="1039970" y="63401"/>
                  <a:pt x="1177476" y="67530"/>
                  <a:pt x="1307851" y="0"/>
                </a:cubicBezTo>
                <a:cubicBezTo>
                  <a:pt x="1427034" y="-227369"/>
                  <a:pt x="1560515" y="21505"/>
                  <a:pt x="1901105" y="0"/>
                </a:cubicBezTo>
                <a:cubicBezTo>
                  <a:pt x="1790363" y="143071"/>
                  <a:pt x="2534322" y="272381"/>
                  <a:pt x="2615705" y="0"/>
                </a:cubicBezTo>
                <a:cubicBezTo>
                  <a:pt x="3016457" y="-249964"/>
                  <a:pt x="2955800" y="-136138"/>
                  <a:pt x="3249409" y="0"/>
                </a:cubicBezTo>
                <a:cubicBezTo>
                  <a:pt x="3656617" y="-189063"/>
                  <a:pt x="3603794" y="21496"/>
                  <a:pt x="4044908" y="0"/>
                </a:cubicBezTo>
                <a:cubicBezTo>
                  <a:pt x="4243117" y="285387"/>
                  <a:pt x="3914569" y="207086"/>
                  <a:pt x="4044908" y="851114"/>
                </a:cubicBezTo>
                <a:cubicBezTo>
                  <a:pt x="4176407" y="1240163"/>
                  <a:pt x="3991195" y="1565762"/>
                  <a:pt x="4044908" y="1617119"/>
                </a:cubicBezTo>
                <a:cubicBezTo>
                  <a:pt x="4282905" y="1673848"/>
                  <a:pt x="4190013" y="2286526"/>
                  <a:pt x="4044908" y="2425682"/>
                </a:cubicBezTo>
                <a:cubicBezTo>
                  <a:pt x="4134927" y="2545830"/>
                  <a:pt x="4128871" y="3104492"/>
                  <a:pt x="4044908" y="3149133"/>
                </a:cubicBezTo>
                <a:cubicBezTo>
                  <a:pt x="3909419" y="3434003"/>
                  <a:pt x="4036703" y="4150629"/>
                  <a:pt x="4044908" y="4255585"/>
                </a:cubicBezTo>
                <a:cubicBezTo>
                  <a:pt x="3653424" y="4270760"/>
                  <a:pt x="3605464" y="4302891"/>
                  <a:pt x="3330305" y="4255585"/>
                </a:cubicBezTo>
                <a:cubicBezTo>
                  <a:pt x="3218065" y="4280113"/>
                  <a:pt x="2982655" y="4375914"/>
                  <a:pt x="2656155" y="4255585"/>
                </a:cubicBezTo>
                <a:cubicBezTo>
                  <a:pt x="2621935" y="4276533"/>
                  <a:pt x="2174263" y="3971962"/>
                  <a:pt x="2062902" y="4255585"/>
                </a:cubicBezTo>
                <a:cubicBezTo>
                  <a:pt x="1862917" y="4415030"/>
                  <a:pt x="1384952" y="4248233"/>
                  <a:pt x="1307851" y="4255585"/>
                </a:cubicBezTo>
                <a:cubicBezTo>
                  <a:pt x="926405" y="4406487"/>
                  <a:pt x="805840" y="4303138"/>
                  <a:pt x="633701" y="4255585"/>
                </a:cubicBezTo>
                <a:cubicBezTo>
                  <a:pt x="208818" y="4392763"/>
                  <a:pt x="42281" y="4394416"/>
                  <a:pt x="0" y="4255585"/>
                </a:cubicBezTo>
                <a:cubicBezTo>
                  <a:pt x="117769" y="3947031"/>
                  <a:pt x="139755" y="3850722"/>
                  <a:pt x="0" y="3532134"/>
                </a:cubicBezTo>
                <a:cubicBezTo>
                  <a:pt x="-28429" y="3102845"/>
                  <a:pt x="123556" y="3073538"/>
                  <a:pt x="0" y="2766130"/>
                </a:cubicBezTo>
                <a:cubicBezTo>
                  <a:pt x="97010" y="2322937"/>
                  <a:pt x="-32109" y="2124873"/>
                  <a:pt x="0" y="1957567"/>
                </a:cubicBezTo>
                <a:cubicBezTo>
                  <a:pt x="-121968" y="2016458"/>
                  <a:pt x="194851" y="1652440"/>
                  <a:pt x="0" y="1234119"/>
                </a:cubicBezTo>
                <a:cubicBezTo>
                  <a:pt x="48298" y="1350792"/>
                  <a:pt x="393947" y="815716"/>
                  <a:pt x="0" y="0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103940048">
                  <a:custGeom>
                    <a:avLst/>
                    <a:gdLst>
                      <a:gd name="connsiteX0" fmla="*/ 0 w 5028130"/>
                      <a:gd name="connsiteY0" fmla="*/ 0 h 2777876"/>
                      <a:gd name="connsiteX1" fmla="*/ 888300 w 5028130"/>
                      <a:gd name="connsiteY1" fmla="*/ 0 h 2777876"/>
                      <a:gd name="connsiteX2" fmla="*/ 1625760 w 5028130"/>
                      <a:gd name="connsiteY2" fmla="*/ 0 h 2777876"/>
                      <a:gd name="connsiteX3" fmla="*/ 2363219 w 5028130"/>
                      <a:gd name="connsiteY3" fmla="*/ 0 h 2777876"/>
                      <a:gd name="connsiteX4" fmla="*/ 3251522 w 5028130"/>
                      <a:gd name="connsiteY4" fmla="*/ 0 h 2777876"/>
                      <a:gd name="connsiteX5" fmla="*/ 4039264 w 5028130"/>
                      <a:gd name="connsiteY5" fmla="*/ 0 h 2777876"/>
                      <a:gd name="connsiteX6" fmla="*/ 5028130 w 5028130"/>
                      <a:gd name="connsiteY6" fmla="*/ 0 h 2777876"/>
                      <a:gd name="connsiteX7" fmla="*/ 5028130 w 5028130"/>
                      <a:gd name="connsiteY7" fmla="*/ 555573 h 2777876"/>
                      <a:gd name="connsiteX8" fmla="*/ 5028130 w 5028130"/>
                      <a:gd name="connsiteY8" fmla="*/ 1055590 h 2777876"/>
                      <a:gd name="connsiteX9" fmla="*/ 5028130 w 5028130"/>
                      <a:gd name="connsiteY9" fmla="*/ 1583387 h 2777876"/>
                      <a:gd name="connsiteX10" fmla="*/ 5028130 w 5028130"/>
                      <a:gd name="connsiteY10" fmla="*/ 2055627 h 2777876"/>
                      <a:gd name="connsiteX11" fmla="*/ 5028130 w 5028130"/>
                      <a:gd name="connsiteY11" fmla="*/ 2777874 h 2777876"/>
                      <a:gd name="connsiteX12" fmla="*/ 4139825 w 5028130"/>
                      <a:gd name="connsiteY12" fmla="*/ 2777874 h 2777876"/>
                      <a:gd name="connsiteX13" fmla="*/ 3301804 w 5028130"/>
                      <a:gd name="connsiteY13" fmla="*/ 2777874 h 2777876"/>
                      <a:gd name="connsiteX14" fmla="*/ 2564345 w 5028130"/>
                      <a:gd name="connsiteY14" fmla="*/ 2777874 h 2777876"/>
                      <a:gd name="connsiteX15" fmla="*/ 1625760 w 5028130"/>
                      <a:gd name="connsiteY15" fmla="*/ 2777874 h 2777876"/>
                      <a:gd name="connsiteX16" fmla="*/ 787739 w 5028130"/>
                      <a:gd name="connsiteY16" fmla="*/ 2777874 h 2777876"/>
                      <a:gd name="connsiteX17" fmla="*/ 0 w 5028130"/>
                      <a:gd name="connsiteY17" fmla="*/ 2777874 h 2777876"/>
                      <a:gd name="connsiteX18" fmla="*/ 0 w 5028130"/>
                      <a:gd name="connsiteY18" fmla="*/ 2305634 h 2777876"/>
                      <a:gd name="connsiteX19" fmla="*/ 0 w 5028130"/>
                      <a:gd name="connsiteY19" fmla="*/ 1805618 h 2777876"/>
                      <a:gd name="connsiteX20" fmla="*/ 0 w 5028130"/>
                      <a:gd name="connsiteY20" fmla="*/ 1277821 h 2777876"/>
                      <a:gd name="connsiteX21" fmla="*/ 0 w 5028130"/>
                      <a:gd name="connsiteY21" fmla="*/ 805583 h 2777876"/>
                      <a:gd name="connsiteX22" fmla="*/ 0 w 5028130"/>
                      <a:gd name="connsiteY22" fmla="*/ 0 h 27778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</a:cxnLst>
                    <a:rect l="l" t="t" r="r" b="b"/>
                    <a:pathLst>
                      <a:path w="5028130" h="2777876" extrusionOk="0">
                        <a:moveTo>
                          <a:pt x="0" y="0"/>
                        </a:moveTo>
                        <a:cubicBezTo>
                          <a:pt x="616529" y="-131456"/>
                          <a:pt x="257124" y="106495"/>
                          <a:pt x="888300" y="0"/>
                        </a:cubicBezTo>
                        <a:cubicBezTo>
                          <a:pt x="1272740" y="18329"/>
                          <a:pt x="1432436" y="37893"/>
                          <a:pt x="1625760" y="0"/>
                        </a:cubicBezTo>
                        <a:cubicBezTo>
                          <a:pt x="1787548" y="-140360"/>
                          <a:pt x="2034392" y="18956"/>
                          <a:pt x="2363219" y="0"/>
                        </a:cubicBezTo>
                        <a:cubicBezTo>
                          <a:pt x="2293776" y="67629"/>
                          <a:pt x="3123478" y="170420"/>
                          <a:pt x="3251522" y="0"/>
                        </a:cubicBezTo>
                        <a:cubicBezTo>
                          <a:pt x="3744294" y="-155382"/>
                          <a:pt x="3683793" y="-66333"/>
                          <a:pt x="4039264" y="0"/>
                        </a:cubicBezTo>
                        <a:cubicBezTo>
                          <a:pt x="4503360" y="-101584"/>
                          <a:pt x="4495675" y="17385"/>
                          <a:pt x="5028130" y="0"/>
                        </a:cubicBezTo>
                        <a:cubicBezTo>
                          <a:pt x="5249957" y="181947"/>
                          <a:pt x="4902959" y="175033"/>
                          <a:pt x="5028130" y="555573"/>
                        </a:cubicBezTo>
                        <a:cubicBezTo>
                          <a:pt x="5162807" y="811255"/>
                          <a:pt x="4958703" y="1006347"/>
                          <a:pt x="5028130" y="1055590"/>
                        </a:cubicBezTo>
                        <a:cubicBezTo>
                          <a:pt x="5303017" y="1097820"/>
                          <a:pt x="5183387" y="1486977"/>
                          <a:pt x="5028130" y="1583387"/>
                        </a:cubicBezTo>
                        <a:cubicBezTo>
                          <a:pt x="5134347" y="1672638"/>
                          <a:pt x="5114456" y="2012181"/>
                          <a:pt x="5028130" y="2055627"/>
                        </a:cubicBezTo>
                        <a:cubicBezTo>
                          <a:pt x="4892388" y="2231645"/>
                          <a:pt x="5015888" y="2687423"/>
                          <a:pt x="5028130" y="2777874"/>
                        </a:cubicBezTo>
                        <a:cubicBezTo>
                          <a:pt x="4547280" y="2789961"/>
                          <a:pt x="4488586" y="2803971"/>
                          <a:pt x="4139825" y="2777874"/>
                        </a:cubicBezTo>
                        <a:cubicBezTo>
                          <a:pt x="3932261" y="2791782"/>
                          <a:pt x="3666370" y="2828204"/>
                          <a:pt x="3301804" y="2777874"/>
                        </a:cubicBezTo>
                        <a:cubicBezTo>
                          <a:pt x="3241827" y="2794936"/>
                          <a:pt x="2727573" y="2612930"/>
                          <a:pt x="2564345" y="2777874"/>
                        </a:cubicBezTo>
                        <a:cubicBezTo>
                          <a:pt x="2314492" y="2879520"/>
                          <a:pt x="1724345" y="2772959"/>
                          <a:pt x="1625760" y="2777874"/>
                        </a:cubicBezTo>
                        <a:cubicBezTo>
                          <a:pt x="1192278" y="2860727"/>
                          <a:pt x="1040795" y="2797707"/>
                          <a:pt x="787739" y="2777874"/>
                        </a:cubicBezTo>
                        <a:cubicBezTo>
                          <a:pt x="274457" y="2861941"/>
                          <a:pt x="84596" y="2851891"/>
                          <a:pt x="0" y="2777874"/>
                        </a:cubicBezTo>
                        <a:cubicBezTo>
                          <a:pt x="138664" y="2579479"/>
                          <a:pt x="166022" y="2508055"/>
                          <a:pt x="0" y="2305634"/>
                        </a:cubicBezTo>
                        <a:cubicBezTo>
                          <a:pt x="-42708" y="2051025"/>
                          <a:pt x="142727" y="2009771"/>
                          <a:pt x="0" y="1805618"/>
                        </a:cubicBezTo>
                        <a:cubicBezTo>
                          <a:pt x="85595" y="1523632"/>
                          <a:pt x="-341" y="1395027"/>
                          <a:pt x="0" y="1277821"/>
                        </a:cubicBezTo>
                        <a:cubicBezTo>
                          <a:pt x="-124953" y="1244975"/>
                          <a:pt x="169004" y="1045187"/>
                          <a:pt x="0" y="805583"/>
                        </a:cubicBezTo>
                        <a:cubicBezTo>
                          <a:pt x="39057" y="826886"/>
                          <a:pt x="463609" y="516685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100" b="1" dirty="0"/>
              <a:t>Other Curriculum areas.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Calibri"/>
                <a:ea typeface="Calibri"/>
                <a:cs typeface="Times New Roman"/>
              </a:rPr>
              <a:t>Here are some of the other things we are covering this Term: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ea typeface="+mn-lt"/>
                <a:cs typeface="+mn-lt"/>
              </a:rPr>
              <a:t>History – </a:t>
            </a:r>
            <a:r>
              <a:rPr lang="en-GB" sz="1100" dirty="0">
                <a:ea typeface="+mn-lt"/>
                <a:cs typeface="+mn-lt"/>
              </a:rPr>
              <a:t>Identifying and Naming People Who Helped Us in the Past</a:t>
            </a:r>
            <a:br>
              <a:rPr lang="en-GB" sz="1100" dirty="0">
                <a:ea typeface="+mn-lt"/>
                <a:cs typeface="+mn-lt"/>
              </a:rPr>
            </a:br>
            <a:r>
              <a:rPr lang="en-GB" sz="1100" b="1" dirty="0">
                <a:ea typeface="+mn-lt"/>
                <a:cs typeface="+mn-lt"/>
              </a:rPr>
              <a:t> </a:t>
            </a:r>
            <a:r>
              <a:rPr lang="en-GB" sz="1100" dirty="0">
                <a:ea typeface="+mn-lt"/>
                <a:cs typeface="+mn-lt"/>
              </a:rPr>
              <a:t>We will explore significant people from the past who helped others in their communities. The lesson will be highly visual, using a range of images to support learning. Children will be encouraged to match pictures of these individuals with their names and contributions, helping to develop both recognition and understanding.</a:t>
            </a:r>
            <a:r>
              <a:rPr lang="en-GB" sz="1100" dirty="0">
                <a:latin typeface="Calibri"/>
                <a:ea typeface="Calibri"/>
                <a:cs typeface="Times New Roman"/>
              </a:rPr>
              <a:t> </a:t>
            </a:r>
            <a:endParaRPr lang="en-US" sz="11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100" b="1" dirty="0">
                <a:latin typeface="Calibri"/>
                <a:ea typeface="Calibri"/>
                <a:cs typeface="Times New Roman"/>
              </a:rPr>
              <a:t>Science: 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Calibri"/>
                <a:ea typeface="Calibri"/>
                <a:cs typeface="Calibri"/>
              </a:rPr>
              <a:t>We are learning </a:t>
            </a:r>
            <a:r>
              <a:rPr lang="en-GB" sz="110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about the body parts through engaging games and activities. </a:t>
            </a:r>
            <a:endParaRPr lang="en-GB" sz="1100" b="0" i="0" u="none" strike="noStrike" dirty="0">
              <a:solidFill>
                <a:srgbClr val="000000"/>
              </a:solidFill>
              <a:effectLst/>
              <a:latin typeface="Calibri"/>
              <a:ea typeface="Calibri"/>
              <a:cs typeface="Calibri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i="0" u="none" strike="noStrike" dirty="0">
                <a:solidFill>
                  <a:srgbClr val="000000"/>
                </a:solidFill>
                <a:effectLst/>
              </a:rPr>
              <a:t>:computing – being safe </a:t>
            </a:r>
            <a:br>
              <a:rPr lang="en-GB" sz="1100" dirty="0"/>
            </a:b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trust and relationships</a:t>
            </a:r>
          </a:p>
          <a:p>
            <a:r>
              <a:rPr lang="en-GB" sz="1100" b="1" dirty="0">
                <a:latin typeface="Calibri"/>
                <a:ea typeface="Calibri"/>
                <a:cs typeface="Times New Roman"/>
              </a:rPr>
              <a:t>PSHE: </a:t>
            </a:r>
            <a:r>
              <a:rPr lang="en-GB" sz="1100" dirty="0">
                <a:ea typeface="+mn-lt"/>
                <a:cs typeface="+mn-lt"/>
              </a:rPr>
              <a:t>Healthy Relationships - Building trust, understanding boundaries and managing emotions in relationships.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b="1" dirty="0">
                <a:ea typeface="Calibri"/>
                <a:cs typeface="Times New Roman"/>
              </a:rPr>
              <a:t>Art: </a:t>
            </a:r>
            <a:r>
              <a:rPr lang="en-GB" sz="1100" dirty="0">
                <a:ea typeface="+mn-lt"/>
                <a:cs typeface="+mn-lt"/>
              </a:rPr>
              <a:t>We are exploring various textures and facial expressions. We will create portraits of people who make a difference.</a:t>
            </a:r>
            <a:endParaRPr lang="en-GB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atin typeface="Calibri"/>
                <a:ea typeface="Calibri"/>
                <a:cs typeface="Times New Roman"/>
              </a:rPr>
              <a:t>We will be working hard to be independent and to complete some of our daily routines on our own and to tell/show adults how I am feeling and what I need to self-regulate.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900" dirty="0">
              <a:latin typeface="Calibri"/>
              <a:cs typeface="Times New Roman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55C0D0E-7687-4F80-948C-2BC33C0FD7E8}"/>
              </a:ext>
            </a:extLst>
          </p:cNvPr>
          <p:cNvSpPr txBox="1"/>
          <p:nvPr/>
        </p:nvSpPr>
        <p:spPr>
          <a:xfrm>
            <a:off x="139583" y="5090821"/>
            <a:ext cx="4102398" cy="1092607"/>
          </a:xfrm>
          <a:custGeom>
            <a:avLst/>
            <a:gdLst>
              <a:gd name="connsiteX0" fmla="*/ 0 w 4102398"/>
              <a:gd name="connsiteY0" fmla="*/ 0 h 1092607"/>
              <a:gd name="connsiteX1" fmla="*/ 627081 w 4102398"/>
              <a:gd name="connsiteY1" fmla="*/ 0 h 1092607"/>
              <a:gd name="connsiteX2" fmla="*/ 1131088 w 4102398"/>
              <a:gd name="connsiteY2" fmla="*/ 0 h 1092607"/>
              <a:gd name="connsiteX3" fmla="*/ 1635097 w 4102398"/>
              <a:gd name="connsiteY3" fmla="*/ 0 h 1092607"/>
              <a:gd name="connsiteX4" fmla="*/ 2262179 w 4102398"/>
              <a:gd name="connsiteY4" fmla="*/ 0 h 1092607"/>
              <a:gd name="connsiteX5" fmla="*/ 2807212 w 4102398"/>
              <a:gd name="connsiteY5" fmla="*/ 0 h 1092607"/>
              <a:gd name="connsiteX6" fmla="*/ 3270195 w 4102398"/>
              <a:gd name="connsiteY6" fmla="*/ 0 h 1092607"/>
              <a:gd name="connsiteX7" fmla="*/ 4102398 w 4102398"/>
              <a:gd name="connsiteY7" fmla="*/ 0 h 1092607"/>
              <a:gd name="connsiteX8" fmla="*/ 4102398 w 4102398"/>
              <a:gd name="connsiteY8" fmla="*/ 295001 h 1092607"/>
              <a:gd name="connsiteX9" fmla="*/ 4102398 w 4102398"/>
              <a:gd name="connsiteY9" fmla="*/ 557227 h 1092607"/>
              <a:gd name="connsiteX10" fmla="*/ 4102398 w 4102398"/>
              <a:gd name="connsiteY10" fmla="*/ 797602 h 1092607"/>
              <a:gd name="connsiteX11" fmla="*/ 4102398 w 4102398"/>
              <a:gd name="connsiteY11" fmla="*/ 1092607 h 1092607"/>
              <a:gd name="connsiteX12" fmla="*/ 3475315 w 4102398"/>
              <a:gd name="connsiteY12" fmla="*/ 1092607 h 1092607"/>
              <a:gd name="connsiteX13" fmla="*/ 2889260 w 4102398"/>
              <a:gd name="connsiteY13" fmla="*/ 1092607 h 1092607"/>
              <a:gd name="connsiteX14" fmla="*/ 2385250 w 4102398"/>
              <a:gd name="connsiteY14" fmla="*/ 1092607 h 1092607"/>
              <a:gd name="connsiteX15" fmla="*/ 1717146 w 4102398"/>
              <a:gd name="connsiteY15" fmla="*/ 1092607 h 1092607"/>
              <a:gd name="connsiteX16" fmla="*/ 1131088 w 4102398"/>
              <a:gd name="connsiteY16" fmla="*/ 1092607 h 1092607"/>
              <a:gd name="connsiteX17" fmla="*/ 627081 w 4102398"/>
              <a:gd name="connsiteY17" fmla="*/ 1092607 h 1092607"/>
              <a:gd name="connsiteX18" fmla="*/ 0 w 4102398"/>
              <a:gd name="connsiteY18" fmla="*/ 1092607 h 1092607"/>
              <a:gd name="connsiteX19" fmla="*/ 0 w 4102398"/>
              <a:gd name="connsiteY19" fmla="*/ 830379 h 1092607"/>
              <a:gd name="connsiteX20" fmla="*/ 0 w 4102398"/>
              <a:gd name="connsiteY20" fmla="*/ 568153 h 1092607"/>
              <a:gd name="connsiteX21" fmla="*/ 0 w 4102398"/>
              <a:gd name="connsiteY21" fmla="*/ 327780 h 1092607"/>
              <a:gd name="connsiteX22" fmla="*/ 0 w 4102398"/>
              <a:gd name="connsiteY22" fmla="*/ 0 h 1092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102398" h="1092607" extrusionOk="0">
                <a:moveTo>
                  <a:pt x="0" y="0"/>
                </a:moveTo>
                <a:cubicBezTo>
                  <a:pt x="370105" y="-68175"/>
                  <a:pt x="224758" y="37348"/>
                  <a:pt x="627081" y="0"/>
                </a:cubicBezTo>
                <a:cubicBezTo>
                  <a:pt x="936230" y="14862"/>
                  <a:pt x="982428" y="34320"/>
                  <a:pt x="1131088" y="0"/>
                </a:cubicBezTo>
                <a:cubicBezTo>
                  <a:pt x="1298625" y="-49542"/>
                  <a:pt x="1328747" y="-2236"/>
                  <a:pt x="1635097" y="0"/>
                </a:cubicBezTo>
                <a:cubicBezTo>
                  <a:pt x="1751498" y="52035"/>
                  <a:pt x="2109969" y="87165"/>
                  <a:pt x="2262179" y="0"/>
                </a:cubicBezTo>
                <a:cubicBezTo>
                  <a:pt x="2569125" y="-63831"/>
                  <a:pt x="2551230" y="-35738"/>
                  <a:pt x="2807212" y="0"/>
                </a:cubicBezTo>
                <a:cubicBezTo>
                  <a:pt x="3027812" y="-49813"/>
                  <a:pt x="3088834" y="-36"/>
                  <a:pt x="3270195" y="0"/>
                </a:cubicBezTo>
                <a:cubicBezTo>
                  <a:pt x="3600619" y="20102"/>
                  <a:pt x="3704033" y="-78963"/>
                  <a:pt x="4102398" y="0"/>
                </a:cubicBezTo>
                <a:cubicBezTo>
                  <a:pt x="4209019" y="93667"/>
                  <a:pt x="4049760" y="284373"/>
                  <a:pt x="4102398" y="295001"/>
                </a:cubicBezTo>
                <a:cubicBezTo>
                  <a:pt x="4199619" y="332547"/>
                  <a:pt x="4142035" y="488731"/>
                  <a:pt x="4102398" y="557227"/>
                </a:cubicBezTo>
                <a:cubicBezTo>
                  <a:pt x="4130881" y="611948"/>
                  <a:pt x="4120428" y="775496"/>
                  <a:pt x="4102398" y="797602"/>
                </a:cubicBezTo>
                <a:cubicBezTo>
                  <a:pt x="4014700" y="843646"/>
                  <a:pt x="4078113" y="1031626"/>
                  <a:pt x="4102398" y="1092607"/>
                </a:cubicBezTo>
                <a:cubicBezTo>
                  <a:pt x="3757710" y="1088144"/>
                  <a:pt x="3699679" y="1103483"/>
                  <a:pt x="3475315" y="1092607"/>
                </a:cubicBezTo>
                <a:cubicBezTo>
                  <a:pt x="3385968" y="1105953"/>
                  <a:pt x="3164847" y="1100245"/>
                  <a:pt x="2889260" y="1092607"/>
                </a:cubicBezTo>
                <a:cubicBezTo>
                  <a:pt x="2715716" y="1093034"/>
                  <a:pt x="2468208" y="1034982"/>
                  <a:pt x="2385250" y="1092607"/>
                </a:cubicBezTo>
                <a:cubicBezTo>
                  <a:pt x="2275203" y="1228944"/>
                  <a:pt x="1848640" y="1084794"/>
                  <a:pt x="1717146" y="1092607"/>
                </a:cubicBezTo>
                <a:cubicBezTo>
                  <a:pt x="1385550" y="1116968"/>
                  <a:pt x="1366372" y="1099367"/>
                  <a:pt x="1131088" y="1092607"/>
                </a:cubicBezTo>
                <a:cubicBezTo>
                  <a:pt x="810614" y="1135234"/>
                  <a:pt x="707225" y="1112799"/>
                  <a:pt x="627081" y="1092607"/>
                </a:cubicBezTo>
                <a:cubicBezTo>
                  <a:pt x="623394" y="1033388"/>
                  <a:pt x="239183" y="1193353"/>
                  <a:pt x="0" y="1092607"/>
                </a:cubicBezTo>
                <a:cubicBezTo>
                  <a:pt x="-27801" y="937255"/>
                  <a:pt x="38077" y="866203"/>
                  <a:pt x="0" y="830379"/>
                </a:cubicBezTo>
                <a:cubicBezTo>
                  <a:pt x="139523" y="729975"/>
                  <a:pt x="-15750" y="638971"/>
                  <a:pt x="0" y="568153"/>
                </a:cubicBezTo>
                <a:cubicBezTo>
                  <a:pt x="-45887" y="562797"/>
                  <a:pt x="100717" y="469717"/>
                  <a:pt x="0" y="327780"/>
                </a:cubicBezTo>
                <a:cubicBezTo>
                  <a:pt x="2306" y="273991"/>
                  <a:pt x="55103" y="143175"/>
                  <a:pt x="0" y="0"/>
                </a:cubicBezTo>
                <a:close/>
              </a:path>
            </a:pathLst>
          </a:custGeom>
          <a:noFill/>
          <a:ln w="38100">
            <a:solidFill>
              <a:schemeClr val="accent1">
                <a:lumMod val="75000"/>
              </a:schemeClr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103940048">
                  <a:custGeom>
                    <a:avLst/>
                    <a:gdLst>
                      <a:gd name="connsiteX0" fmla="*/ 0 w 3855958"/>
                      <a:gd name="connsiteY0" fmla="*/ 0 h 1133515"/>
                      <a:gd name="connsiteX1" fmla="*/ 589411 w 3855958"/>
                      <a:gd name="connsiteY1" fmla="*/ 0 h 1133515"/>
                      <a:gd name="connsiteX2" fmla="*/ 1063142 w 3855958"/>
                      <a:gd name="connsiteY2" fmla="*/ 0 h 1133515"/>
                      <a:gd name="connsiteX3" fmla="*/ 1536874 w 3855958"/>
                      <a:gd name="connsiteY3" fmla="*/ 0 h 1133515"/>
                      <a:gd name="connsiteX4" fmla="*/ 2126285 w 3855958"/>
                      <a:gd name="connsiteY4" fmla="*/ 0 h 1133515"/>
                      <a:gd name="connsiteX5" fmla="*/ 2638577 w 3855958"/>
                      <a:gd name="connsiteY5" fmla="*/ 0 h 1133515"/>
                      <a:gd name="connsiteX6" fmla="*/ 3073748 w 3855958"/>
                      <a:gd name="connsiteY6" fmla="*/ 0 h 1133515"/>
                      <a:gd name="connsiteX7" fmla="*/ 3855958 w 3855958"/>
                      <a:gd name="connsiteY7" fmla="*/ 0 h 1133515"/>
                      <a:gd name="connsiteX8" fmla="*/ 3855958 w 3855958"/>
                      <a:gd name="connsiteY8" fmla="*/ 306047 h 1133515"/>
                      <a:gd name="connsiteX9" fmla="*/ 3855958 w 3855958"/>
                      <a:gd name="connsiteY9" fmla="*/ 578091 h 1133515"/>
                      <a:gd name="connsiteX10" fmla="*/ 3855958 w 3855958"/>
                      <a:gd name="connsiteY10" fmla="*/ 827465 h 1133515"/>
                      <a:gd name="connsiteX11" fmla="*/ 3855958 w 3855958"/>
                      <a:gd name="connsiteY11" fmla="*/ 1133515 h 1133515"/>
                      <a:gd name="connsiteX12" fmla="*/ 3266546 w 3855958"/>
                      <a:gd name="connsiteY12" fmla="*/ 1133515 h 1133515"/>
                      <a:gd name="connsiteX13" fmla="*/ 2715696 w 3855958"/>
                      <a:gd name="connsiteY13" fmla="*/ 1133515 h 1133515"/>
                      <a:gd name="connsiteX14" fmla="*/ 2241963 w 3855958"/>
                      <a:gd name="connsiteY14" fmla="*/ 1133515 h 1133515"/>
                      <a:gd name="connsiteX15" fmla="*/ 1613994 w 3855958"/>
                      <a:gd name="connsiteY15" fmla="*/ 1133515 h 1133515"/>
                      <a:gd name="connsiteX16" fmla="*/ 1063142 w 3855958"/>
                      <a:gd name="connsiteY16" fmla="*/ 1133515 h 1133515"/>
                      <a:gd name="connsiteX17" fmla="*/ 589411 w 3855958"/>
                      <a:gd name="connsiteY17" fmla="*/ 1133515 h 1133515"/>
                      <a:gd name="connsiteX18" fmla="*/ 0 w 3855958"/>
                      <a:gd name="connsiteY18" fmla="*/ 1133515 h 1133515"/>
                      <a:gd name="connsiteX19" fmla="*/ 0 w 3855958"/>
                      <a:gd name="connsiteY19" fmla="*/ 861469 h 1133515"/>
                      <a:gd name="connsiteX20" fmla="*/ 0 w 3855958"/>
                      <a:gd name="connsiteY20" fmla="*/ 589426 h 1133515"/>
                      <a:gd name="connsiteX21" fmla="*/ 0 w 3855958"/>
                      <a:gd name="connsiteY21" fmla="*/ 340053 h 1133515"/>
                      <a:gd name="connsiteX22" fmla="*/ 0 w 3855958"/>
                      <a:gd name="connsiteY22" fmla="*/ 0 h 113351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</a:cxnLst>
                    <a:rect l="l" t="t" r="r" b="b"/>
                    <a:pathLst>
                      <a:path w="3855958" h="1133515" extrusionOk="0">
                        <a:moveTo>
                          <a:pt x="0" y="0"/>
                        </a:moveTo>
                        <a:cubicBezTo>
                          <a:pt x="323825" y="-53140"/>
                          <a:pt x="232374" y="33705"/>
                          <a:pt x="589411" y="0"/>
                        </a:cubicBezTo>
                        <a:cubicBezTo>
                          <a:pt x="879128" y="13336"/>
                          <a:pt x="920550" y="34414"/>
                          <a:pt x="1063142" y="0"/>
                        </a:cubicBezTo>
                        <a:cubicBezTo>
                          <a:pt x="1228655" y="-41409"/>
                          <a:pt x="1249912" y="-2211"/>
                          <a:pt x="1536874" y="0"/>
                        </a:cubicBezTo>
                        <a:cubicBezTo>
                          <a:pt x="1658072" y="44625"/>
                          <a:pt x="1973473" y="84805"/>
                          <a:pt x="2126285" y="0"/>
                        </a:cubicBezTo>
                        <a:cubicBezTo>
                          <a:pt x="2413750" y="-63057"/>
                          <a:pt x="2399234" y="-30793"/>
                          <a:pt x="2638577" y="0"/>
                        </a:cubicBezTo>
                        <a:cubicBezTo>
                          <a:pt x="2830598" y="-34972"/>
                          <a:pt x="2909519" y="2731"/>
                          <a:pt x="3073748" y="0"/>
                        </a:cubicBezTo>
                        <a:cubicBezTo>
                          <a:pt x="3371770" y="16191"/>
                          <a:pt x="3498757" y="-42743"/>
                          <a:pt x="3855958" y="0"/>
                        </a:cubicBezTo>
                        <a:cubicBezTo>
                          <a:pt x="3943045" y="98830"/>
                          <a:pt x="3805218" y="279301"/>
                          <a:pt x="3855958" y="306047"/>
                        </a:cubicBezTo>
                        <a:cubicBezTo>
                          <a:pt x="3933884" y="352013"/>
                          <a:pt x="3874331" y="498222"/>
                          <a:pt x="3855958" y="578091"/>
                        </a:cubicBezTo>
                        <a:cubicBezTo>
                          <a:pt x="3882503" y="635769"/>
                          <a:pt x="3869866" y="799467"/>
                          <a:pt x="3855958" y="827465"/>
                        </a:cubicBezTo>
                        <a:cubicBezTo>
                          <a:pt x="3783212" y="869047"/>
                          <a:pt x="3832998" y="1067221"/>
                          <a:pt x="3855958" y="1133515"/>
                        </a:cubicBezTo>
                        <a:cubicBezTo>
                          <a:pt x="3540046" y="1135271"/>
                          <a:pt x="3482185" y="1137686"/>
                          <a:pt x="3266546" y="1133515"/>
                        </a:cubicBezTo>
                        <a:cubicBezTo>
                          <a:pt x="3137432" y="1144429"/>
                          <a:pt x="2971587" y="1136929"/>
                          <a:pt x="2715696" y="1133515"/>
                        </a:cubicBezTo>
                        <a:cubicBezTo>
                          <a:pt x="2544844" y="1137117"/>
                          <a:pt x="2327588" y="1086828"/>
                          <a:pt x="2241963" y="1133515"/>
                        </a:cubicBezTo>
                        <a:cubicBezTo>
                          <a:pt x="2127327" y="1229397"/>
                          <a:pt x="1759978" y="1123429"/>
                          <a:pt x="1613994" y="1133515"/>
                        </a:cubicBezTo>
                        <a:cubicBezTo>
                          <a:pt x="1306434" y="1155460"/>
                          <a:pt x="1287632" y="1138515"/>
                          <a:pt x="1063142" y="1133515"/>
                        </a:cubicBezTo>
                        <a:cubicBezTo>
                          <a:pt x="781623" y="1162494"/>
                          <a:pt x="676836" y="1141286"/>
                          <a:pt x="589411" y="1133515"/>
                        </a:cubicBezTo>
                        <a:cubicBezTo>
                          <a:pt x="574061" y="1081826"/>
                          <a:pt x="195445" y="1193638"/>
                          <a:pt x="0" y="1133515"/>
                        </a:cubicBezTo>
                        <a:cubicBezTo>
                          <a:pt x="-27475" y="982168"/>
                          <a:pt x="34396" y="899576"/>
                          <a:pt x="0" y="861469"/>
                        </a:cubicBezTo>
                        <a:cubicBezTo>
                          <a:pt x="121717" y="761446"/>
                          <a:pt x="-4259" y="667374"/>
                          <a:pt x="0" y="589426"/>
                        </a:cubicBezTo>
                        <a:cubicBezTo>
                          <a:pt x="-35748" y="542379"/>
                          <a:pt x="91918" y="484663"/>
                          <a:pt x="0" y="340053"/>
                        </a:cubicBezTo>
                        <a:cubicBezTo>
                          <a:pt x="29" y="272495"/>
                          <a:pt x="47282" y="142802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 dirty="0"/>
              <a:t>Maths </a:t>
            </a:r>
          </a:p>
          <a:p>
            <a:pPr>
              <a:spcAft>
                <a:spcPts val="200"/>
              </a:spcAft>
            </a:pPr>
            <a:r>
              <a:rPr lang="en-GB" sz="1200" dirty="0">
                <a:latin typeface="Calibri"/>
                <a:ea typeface="Calibri"/>
                <a:cs typeface="Times New Roman"/>
              </a:rPr>
              <a:t> Our main focus for this term is on: </a:t>
            </a:r>
          </a:p>
          <a:p>
            <a:pPr marL="228600" indent="-228600">
              <a:spcAft>
                <a:spcPts val="200"/>
              </a:spcAft>
              <a:buAutoNum type="arabicPeriod"/>
            </a:pPr>
            <a:r>
              <a:rPr lang="en-GB" sz="1200" dirty="0">
                <a:latin typeface="Calibri"/>
                <a:ea typeface="Calibri"/>
                <a:cs typeface="Times New Roman"/>
              </a:rPr>
              <a:t>Rote counting</a:t>
            </a:r>
          </a:p>
          <a:p>
            <a:pPr marL="228600" indent="-228600">
              <a:spcAft>
                <a:spcPts val="200"/>
              </a:spcAft>
              <a:buAutoNum type="arabicPeriod"/>
            </a:pPr>
            <a:r>
              <a:rPr lang="en-GB" sz="1200">
                <a:latin typeface="Calibri"/>
                <a:ea typeface="Calibri"/>
                <a:cs typeface="Times New Roman"/>
              </a:rPr>
              <a:t>Quantities</a:t>
            </a:r>
          </a:p>
          <a:p>
            <a:pPr marL="228600" indent="-228600">
              <a:spcAft>
                <a:spcPts val="200"/>
              </a:spcAft>
              <a:buAutoNum type="arabicPeriod"/>
            </a:pPr>
            <a:r>
              <a:rPr lang="en-GB" sz="1200" dirty="0">
                <a:latin typeface="Calibri"/>
                <a:ea typeface="Calibri"/>
                <a:cs typeface="Times New Roman"/>
              </a:rPr>
              <a:t>Numbers  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6BEDDC1-5192-4C48-BC1D-553987AC5C91}"/>
              </a:ext>
            </a:extLst>
          </p:cNvPr>
          <p:cNvSpPr txBox="1"/>
          <p:nvPr/>
        </p:nvSpPr>
        <p:spPr>
          <a:xfrm>
            <a:off x="4652622" y="1182686"/>
            <a:ext cx="2267616" cy="307777"/>
          </a:xfrm>
          <a:custGeom>
            <a:avLst/>
            <a:gdLst>
              <a:gd name="connsiteX0" fmla="*/ 0 w 2267616"/>
              <a:gd name="connsiteY0" fmla="*/ 0 h 307777"/>
              <a:gd name="connsiteX1" fmla="*/ 521552 w 2267616"/>
              <a:gd name="connsiteY1" fmla="*/ 0 h 307777"/>
              <a:gd name="connsiteX2" fmla="*/ 1088456 w 2267616"/>
              <a:gd name="connsiteY2" fmla="*/ 0 h 307777"/>
              <a:gd name="connsiteX3" fmla="*/ 1700712 w 2267616"/>
              <a:gd name="connsiteY3" fmla="*/ 0 h 307777"/>
              <a:gd name="connsiteX4" fmla="*/ 2267616 w 2267616"/>
              <a:gd name="connsiteY4" fmla="*/ 0 h 307777"/>
              <a:gd name="connsiteX5" fmla="*/ 2267616 w 2267616"/>
              <a:gd name="connsiteY5" fmla="*/ 307777 h 307777"/>
              <a:gd name="connsiteX6" fmla="*/ 1678036 w 2267616"/>
              <a:gd name="connsiteY6" fmla="*/ 307777 h 307777"/>
              <a:gd name="connsiteX7" fmla="*/ 1111132 w 2267616"/>
              <a:gd name="connsiteY7" fmla="*/ 307777 h 307777"/>
              <a:gd name="connsiteX8" fmla="*/ 612256 w 2267616"/>
              <a:gd name="connsiteY8" fmla="*/ 307777 h 307777"/>
              <a:gd name="connsiteX9" fmla="*/ 0 w 2267616"/>
              <a:gd name="connsiteY9" fmla="*/ 307777 h 307777"/>
              <a:gd name="connsiteX10" fmla="*/ 0 w 2267616"/>
              <a:gd name="connsiteY10" fmla="*/ 0 h 307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67616" h="307777" extrusionOk="0">
                <a:moveTo>
                  <a:pt x="0" y="0"/>
                </a:moveTo>
                <a:cubicBezTo>
                  <a:pt x="199191" y="5129"/>
                  <a:pt x="442810" y="-19222"/>
                  <a:pt x="521552" y="0"/>
                </a:cubicBezTo>
                <a:cubicBezTo>
                  <a:pt x="685079" y="39681"/>
                  <a:pt x="1012493" y="5293"/>
                  <a:pt x="1088456" y="0"/>
                </a:cubicBezTo>
                <a:cubicBezTo>
                  <a:pt x="1166769" y="128769"/>
                  <a:pt x="1469825" y="-10684"/>
                  <a:pt x="1700712" y="0"/>
                </a:cubicBezTo>
                <a:cubicBezTo>
                  <a:pt x="2025001" y="8475"/>
                  <a:pt x="2034765" y="78883"/>
                  <a:pt x="2267616" y="0"/>
                </a:cubicBezTo>
                <a:cubicBezTo>
                  <a:pt x="2275496" y="149407"/>
                  <a:pt x="2251615" y="174873"/>
                  <a:pt x="2267616" y="307777"/>
                </a:cubicBezTo>
                <a:cubicBezTo>
                  <a:pt x="2090057" y="252513"/>
                  <a:pt x="1886553" y="241017"/>
                  <a:pt x="1678036" y="307777"/>
                </a:cubicBezTo>
                <a:cubicBezTo>
                  <a:pt x="1648723" y="267814"/>
                  <a:pt x="1403414" y="262966"/>
                  <a:pt x="1111132" y="307777"/>
                </a:cubicBezTo>
                <a:cubicBezTo>
                  <a:pt x="904278" y="263418"/>
                  <a:pt x="802663" y="203238"/>
                  <a:pt x="612256" y="307777"/>
                </a:cubicBezTo>
                <a:cubicBezTo>
                  <a:pt x="402247" y="272813"/>
                  <a:pt x="148855" y="346982"/>
                  <a:pt x="0" y="307777"/>
                </a:cubicBezTo>
                <a:cubicBezTo>
                  <a:pt x="3" y="224027"/>
                  <a:pt x="9582" y="125012"/>
                  <a:pt x="0" y="0"/>
                </a:cubicBezTo>
                <a:close/>
              </a:path>
            </a:pathLst>
          </a:custGeom>
          <a:noFill/>
          <a:ln w="38100">
            <a:solidFill>
              <a:srgbClr val="00B050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1395297208">
                  <a:custGeom>
                    <a:avLst/>
                    <a:gdLst>
                      <a:gd name="connsiteX0" fmla="*/ 0 w 2267616"/>
                      <a:gd name="connsiteY0" fmla="*/ 0 h 307777"/>
                      <a:gd name="connsiteX1" fmla="*/ 521552 w 2267616"/>
                      <a:gd name="connsiteY1" fmla="*/ 0 h 307777"/>
                      <a:gd name="connsiteX2" fmla="*/ 1088456 w 2267616"/>
                      <a:gd name="connsiteY2" fmla="*/ 0 h 307777"/>
                      <a:gd name="connsiteX3" fmla="*/ 1700712 w 2267616"/>
                      <a:gd name="connsiteY3" fmla="*/ 0 h 307777"/>
                      <a:gd name="connsiteX4" fmla="*/ 2267616 w 2267616"/>
                      <a:gd name="connsiteY4" fmla="*/ 0 h 307777"/>
                      <a:gd name="connsiteX5" fmla="*/ 2267616 w 2267616"/>
                      <a:gd name="connsiteY5" fmla="*/ 307777 h 307777"/>
                      <a:gd name="connsiteX6" fmla="*/ 1678036 w 2267616"/>
                      <a:gd name="connsiteY6" fmla="*/ 307777 h 307777"/>
                      <a:gd name="connsiteX7" fmla="*/ 1111132 w 2267616"/>
                      <a:gd name="connsiteY7" fmla="*/ 307777 h 307777"/>
                      <a:gd name="connsiteX8" fmla="*/ 612256 w 2267616"/>
                      <a:gd name="connsiteY8" fmla="*/ 307777 h 307777"/>
                      <a:gd name="connsiteX9" fmla="*/ 0 w 2267616"/>
                      <a:gd name="connsiteY9" fmla="*/ 307777 h 307777"/>
                      <a:gd name="connsiteX10" fmla="*/ 0 w 2267616"/>
                      <a:gd name="connsiteY10" fmla="*/ 0 h 30777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267616" h="307777" extrusionOk="0">
                        <a:moveTo>
                          <a:pt x="0" y="0"/>
                        </a:moveTo>
                        <a:cubicBezTo>
                          <a:pt x="199808" y="2349"/>
                          <a:pt x="425939" y="-13071"/>
                          <a:pt x="521552" y="0"/>
                        </a:cubicBezTo>
                        <a:cubicBezTo>
                          <a:pt x="678086" y="15714"/>
                          <a:pt x="1005250" y="7613"/>
                          <a:pt x="1088456" y="0"/>
                        </a:cubicBezTo>
                        <a:cubicBezTo>
                          <a:pt x="1189072" y="62740"/>
                          <a:pt x="1458396" y="-2604"/>
                          <a:pt x="1700712" y="0"/>
                        </a:cubicBezTo>
                        <a:cubicBezTo>
                          <a:pt x="2006616" y="-5951"/>
                          <a:pt x="2021147" y="72628"/>
                          <a:pt x="2267616" y="0"/>
                        </a:cubicBezTo>
                        <a:cubicBezTo>
                          <a:pt x="2279839" y="144840"/>
                          <a:pt x="2252626" y="171344"/>
                          <a:pt x="2267616" y="307777"/>
                        </a:cubicBezTo>
                        <a:cubicBezTo>
                          <a:pt x="2091362" y="269676"/>
                          <a:pt x="1852695" y="247004"/>
                          <a:pt x="1678036" y="307777"/>
                        </a:cubicBezTo>
                        <a:cubicBezTo>
                          <a:pt x="1615581" y="297453"/>
                          <a:pt x="1396392" y="264251"/>
                          <a:pt x="1111132" y="307777"/>
                        </a:cubicBezTo>
                        <a:cubicBezTo>
                          <a:pt x="904189" y="267271"/>
                          <a:pt x="800787" y="207889"/>
                          <a:pt x="612256" y="307777"/>
                        </a:cubicBezTo>
                        <a:cubicBezTo>
                          <a:pt x="416672" y="300654"/>
                          <a:pt x="170636" y="323364"/>
                          <a:pt x="0" y="307777"/>
                        </a:cubicBezTo>
                        <a:cubicBezTo>
                          <a:pt x="-7956" y="214161"/>
                          <a:pt x="7340" y="131973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/>
              <a:t>Birch Class</a:t>
            </a:r>
          </a:p>
        </p:txBody>
      </p:sp>
      <p:sp>
        <p:nvSpPr>
          <p:cNvPr id="3" name="AutoShape 2">
            <a:extLst>
              <a:ext uri="{FF2B5EF4-FFF2-40B4-BE49-F238E27FC236}">
                <a16:creationId xmlns:a16="http://schemas.microsoft.com/office/drawing/2014/main" id="{0310EAC1-1D62-4AB2-8F36-85DA27FAFC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00956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D74D66-C04A-5F54-15D6-B0552ABC8691}"/>
              </a:ext>
            </a:extLst>
          </p:cNvPr>
          <p:cNvSpPr txBox="1"/>
          <p:nvPr/>
        </p:nvSpPr>
        <p:spPr>
          <a:xfrm>
            <a:off x="160459" y="197801"/>
            <a:ext cx="4205657" cy="1200329"/>
          </a:xfrm>
          <a:custGeom>
            <a:avLst/>
            <a:gdLst>
              <a:gd name="connsiteX0" fmla="*/ 0 w 4205657"/>
              <a:gd name="connsiteY0" fmla="*/ 0 h 1200329"/>
              <a:gd name="connsiteX1" fmla="*/ 642865 w 4205657"/>
              <a:gd name="connsiteY1" fmla="*/ 0 h 1200329"/>
              <a:gd name="connsiteX2" fmla="*/ 1159559 w 4205657"/>
              <a:gd name="connsiteY2" fmla="*/ 0 h 1200329"/>
              <a:gd name="connsiteX3" fmla="*/ 1676254 w 4205657"/>
              <a:gd name="connsiteY3" fmla="*/ 0 h 1200329"/>
              <a:gd name="connsiteX4" fmla="*/ 2319119 w 4205657"/>
              <a:gd name="connsiteY4" fmla="*/ 0 h 1200329"/>
              <a:gd name="connsiteX5" fmla="*/ 2877871 w 4205657"/>
              <a:gd name="connsiteY5" fmla="*/ 0 h 1200329"/>
              <a:gd name="connsiteX6" fmla="*/ 3352509 w 4205657"/>
              <a:gd name="connsiteY6" fmla="*/ 0 h 1200329"/>
              <a:gd name="connsiteX7" fmla="*/ 4205657 w 4205657"/>
              <a:gd name="connsiteY7" fmla="*/ 0 h 1200329"/>
              <a:gd name="connsiteX8" fmla="*/ 4205657 w 4205657"/>
              <a:gd name="connsiteY8" fmla="*/ 324087 h 1200329"/>
              <a:gd name="connsiteX9" fmla="*/ 4205657 w 4205657"/>
              <a:gd name="connsiteY9" fmla="*/ 612166 h 1200329"/>
              <a:gd name="connsiteX10" fmla="*/ 4205657 w 4205657"/>
              <a:gd name="connsiteY10" fmla="*/ 876238 h 1200329"/>
              <a:gd name="connsiteX11" fmla="*/ 4205657 w 4205657"/>
              <a:gd name="connsiteY11" fmla="*/ 1200329 h 1200329"/>
              <a:gd name="connsiteX12" fmla="*/ 3562791 w 4205657"/>
              <a:gd name="connsiteY12" fmla="*/ 1200329 h 1200329"/>
              <a:gd name="connsiteX13" fmla="*/ 2961984 w 4205657"/>
              <a:gd name="connsiteY13" fmla="*/ 1200329 h 1200329"/>
              <a:gd name="connsiteX14" fmla="*/ 2445289 w 4205657"/>
              <a:gd name="connsiteY14" fmla="*/ 1200329 h 1200329"/>
              <a:gd name="connsiteX15" fmla="*/ 1760367 w 4205657"/>
              <a:gd name="connsiteY15" fmla="*/ 1200329 h 1200329"/>
              <a:gd name="connsiteX16" fmla="*/ 1159559 w 4205657"/>
              <a:gd name="connsiteY16" fmla="*/ 1200329 h 1200329"/>
              <a:gd name="connsiteX17" fmla="*/ 642865 w 4205657"/>
              <a:gd name="connsiteY17" fmla="*/ 1200329 h 1200329"/>
              <a:gd name="connsiteX18" fmla="*/ 0 w 4205657"/>
              <a:gd name="connsiteY18" fmla="*/ 1200329 h 1200329"/>
              <a:gd name="connsiteX19" fmla="*/ 0 w 4205657"/>
              <a:gd name="connsiteY19" fmla="*/ 912247 h 1200329"/>
              <a:gd name="connsiteX20" fmla="*/ 0 w 4205657"/>
              <a:gd name="connsiteY20" fmla="*/ 624168 h 1200329"/>
              <a:gd name="connsiteX21" fmla="*/ 0 w 4205657"/>
              <a:gd name="connsiteY21" fmla="*/ 360096 h 1200329"/>
              <a:gd name="connsiteX22" fmla="*/ 0 w 4205657"/>
              <a:gd name="connsiteY22" fmla="*/ 0 h 1200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4205657" h="1200329" extrusionOk="0">
                <a:moveTo>
                  <a:pt x="0" y="0"/>
                </a:moveTo>
                <a:cubicBezTo>
                  <a:pt x="331066" y="-93815"/>
                  <a:pt x="237711" y="51919"/>
                  <a:pt x="642865" y="0"/>
                </a:cubicBezTo>
                <a:cubicBezTo>
                  <a:pt x="880130" y="64631"/>
                  <a:pt x="1108279" y="34170"/>
                  <a:pt x="1159559" y="0"/>
                </a:cubicBezTo>
                <a:cubicBezTo>
                  <a:pt x="1211241" y="-74277"/>
                  <a:pt x="1335560" y="1821"/>
                  <a:pt x="1676254" y="0"/>
                </a:cubicBezTo>
                <a:cubicBezTo>
                  <a:pt x="1682609" y="90963"/>
                  <a:pt x="2199708" y="84782"/>
                  <a:pt x="2319119" y="0"/>
                </a:cubicBezTo>
                <a:cubicBezTo>
                  <a:pt x="2613120" y="-60160"/>
                  <a:pt x="2645136" y="-52651"/>
                  <a:pt x="2877871" y="0"/>
                </a:cubicBezTo>
                <a:cubicBezTo>
                  <a:pt x="3161148" y="-59766"/>
                  <a:pt x="3114531" y="-1237"/>
                  <a:pt x="3352509" y="0"/>
                </a:cubicBezTo>
                <a:cubicBezTo>
                  <a:pt x="3637899" y="6880"/>
                  <a:pt x="3733982" y="-95745"/>
                  <a:pt x="4205657" y="0"/>
                </a:cubicBezTo>
                <a:cubicBezTo>
                  <a:pt x="4317658" y="76997"/>
                  <a:pt x="4150509" y="322036"/>
                  <a:pt x="4205657" y="324087"/>
                </a:cubicBezTo>
                <a:cubicBezTo>
                  <a:pt x="4359604" y="402378"/>
                  <a:pt x="4272534" y="519440"/>
                  <a:pt x="4205657" y="612166"/>
                </a:cubicBezTo>
                <a:cubicBezTo>
                  <a:pt x="4257157" y="671540"/>
                  <a:pt x="4223831" y="840106"/>
                  <a:pt x="4205657" y="876238"/>
                </a:cubicBezTo>
                <a:cubicBezTo>
                  <a:pt x="4143391" y="974215"/>
                  <a:pt x="4153655" y="1192152"/>
                  <a:pt x="4205657" y="1200329"/>
                </a:cubicBezTo>
                <a:cubicBezTo>
                  <a:pt x="3814794" y="1133608"/>
                  <a:pt x="3675320" y="1299492"/>
                  <a:pt x="3562791" y="1200329"/>
                </a:cubicBezTo>
                <a:cubicBezTo>
                  <a:pt x="3605109" y="1221854"/>
                  <a:pt x="3299757" y="1277246"/>
                  <a:pt x="2961984" y="1200329"/>
                </a:cubicBezTo>
                <a:cubicBezTo>
                  <a:pt x="2800456" y="1207289"/>
                  <a:pt x="2520974" y="1143740"/>
                  <a:pt x="2445289" y="1200329"/>
                </a:cubicBezTo>
                <a:cubicBezTo>
                  <a:pt x="2373331" y="1332888"/>
                  <a:pt x="1840622" y="1184455"/>
                  <a:pt x="1760367" y="1200329"/>
                </a:cubicBezTo>
                <a:cubicBezTo>
                  <a:pt x="1385803" y="1317768"/>
                  <a:pt x="1284827" y="1236992"/>
                  <a:pt x="1159559" y="1200329"/>
                </a:cubicBezTo>
                <a:cubicBezTo>
                  <a:pt x="815001" y="1276376"/>
                  <a:pt x="710461" y="1233763"/>
                  <a:pt x="642865" y="1200329"/>
                </a:cubicBezTo>
                <a:cubicBezTo>
                  <a:pt x="651183" y="1139803"/>
                  <a:pt x="323274" y="1320943"/>
                  <a:pt x="0" y="1200329"/>
                </a:cubicBezTo>
                <a:cubicBezTo>
                  <a:pt x="-32114" y="965747"/>
                  <a:pt x="149282" y="926813"/>
                  <a:pt x="0" y="912247"/>
                </a:cubicBezTo>
                <a:cubicBezTo>
                  <a:pt x="44663" y="821860"/>
                  <a:pt x="-8917" y="674200"/>
                  <a:pt x="0" y="624168"/>
                </a:cubicBezTo>
                <a:cubicBezTo>
                  <a:pt x="-106149" y="717671"/>
                  <a:pt x="241604" y="566365"/>
                  <a:pt x="0" y="360096"/>
                </a:cubicBezTo>
                <a:cubicBezTo>
                  <a:pt x="-14660" y="441092"/>
                  <a:pt x="157666" y="178075"/>
                  <a:pt x="0" y="0"/>
                </a:cubicBezTo>
                <a:close/>
              </a:path>
            </a:pathLst>
          </a:custGeom>
          <a:noFill/>
          <a:ln w="38100">
            <a:solidFill>
              <a:schemeClr val="accent1">
                <a:lumMod val="75000"/>
              </a:schemeClr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103940048">
                  <a:custGeom>
                    <a:avLst/>
                    <a:gdLst>
                      <a:gd name="connsiteX0" fmla="*/ 0 w 3600000"/>
                      <a:gd name="connsiteY0" fmla="*/ 0 h 969496"/>
                      <a:gd name="connsiteX1" fmla="*/ 550286 w 3600000"/>
                      <a:gd name="connsiteY1" fmla="*/ 0 h 969496"/>
                      <a:gd name="connsiteX2" fmla="*/ 992571 w 3600000"/>
                      <a:gd name="connsiteY2" fmla="*/ 0 h 969496"/>
                      <a:gd name="connsiteX3" fmla="*/ 1434857 w 3600000"/>
                      <a:gd name="connsiteY3" fmla="*/ 0 h 969496"/>
                      <a:gd name="connsiteX4" fmla="*/ 1985143 w 3600000"/>
                      <a:gd name="connsiteY4" fmla="*/ 0 h 969496"/>
                      <a:gd name="connsiteX5" fmla="*/ 2463429 w 3600000"/>
                      <a:gd name="connsiteY5" fmla="*/ 0 h 969496"/>
                      <a:gd name="connsiteX6" fmla="*/ 2869714 w 3600000"/>
                      <a:gd name="connsiteY6" fmla="*/ 0 h 969496"/>
                      <a:gd name="connsiteX7" fmla="*/ 3600000 w 3600000"/>
                      <a:gd name="connsiteY7" fmla="*/ 0 h 969496"/>
                      <a:gd name="connsiteX8" fmla="*/ 3600000 w 3600000"/>
                      <a:gd name="connsiteY8" fmla="*/ 261763 h 969496"/>
                      <a:gd name="connsiteX9" fmla="*/ 3600000 w 3600000"/>
                      <a:gd name="connsiteY9" fmla="*/ 494442 h 969496"/>
                      <a:gd name="connsiteX10" fmla="*/ 3600000 w 3600000"/>
                      <a:gd name="connsiteY10" fmla="*/ 707731 h 969496"/>
                      <a:gd name="connsiteX11" fmla="*/ 3600000 w 3600000"/>
                      <a:gd name="connsiteY11" fmla="*/ 969496 h 969496"/>
                      <a:gd name="connsiteX12" fmla="*/ 3049714 w 3600000"/>
                      <a:gd name="connsiteY12" fmla="*/ 969496 h 969496"/>
                      <a:gd name="connsiteX13" fmla="*/ 2535429 w 3600000"/>
                      <a:gd name="connsiteY13" fmla="*/ 969496 h 969496"/>
                      <a:gd name="connsiteX14" fmla="*/ 2093143 w 3600000"/>
                      <a:gd name="connsiteY14" fmla="*/ 969496 h 969496"/>
                      <a:gd name="connsiteX15" fmla="*/ 1506857 w 3600000"/>
                      <a:gd name="connsiteY15" fmla="*/ 969496 h 969496"/>
                      <a:gd name="connsiteX16" fmla="*/ 992571 w 3600000"/>
                      <a:gd name="connsiteY16" fmla="*/ 969496 h 969496"/>
                      <a:gd name="connsiteX17" fmla="*/ 550286 w 3600000"/>
                      <a:gd name="connsiteY17" fmla="*/ 969496 h 969496"/>
                      <a:gd name="connsiteX18" fmla="*/ 0 w 3600000"/>
                      <a:gd name="connsiteY18" fmla="*/ 969496 h 969496"/>
                      <a:gd name="connsiteX19" fmla="*/ 0 w 3600000"/>
                      <a:gd name="connsiteY19" fmla="*/ 736815 h 969496"/>
                      <a:gd name="connsiteX20" fmla="*/ 0 w 3600000"/>
                      <a:gd name="connsiteY20" fmla="*/ 504136 h 969496"/>
                      <a:gd name="connsiteX21" fmla="*/ 0 w 3600000"/>
                      <a:gd name="connsiteY21" fmla="*/ 290847 h 969496"/>
                      <a:gd name="connsiteX22" fmla="*/ 0 w 3600000"/>
                      <a:gd name="connsiteY22" fmla="*/ 0 h 96949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</a:cxnLst>
                    <a:rect l="l" t="t" r="r" b="b"/>
                    <a:pathLst>
                      <a:path w="3600000" h="969496" extrusionOk="0">
                        <a:moveTo>
                          <a:pt x="0" y="0"/>
                        </a:moveTo>
                        <a:cubicBezTo>
                          <a:pt x="271468" y="-68320"/>
                          <a:pt x="232972" y="35916"/>
                          <a:pt x="550286" y="0"/>
                        </a:cubicBezTo>
                        <a:cubicBezTo>
                          <a:pt x="748136" y="41346"/>
                          <a:pt x="934886" y="22693"/>
                          <a:pt x="992571" y="0"/>
                        </a:cubicBezTo>
                        <a:cubicBezTo>
                          <a:pt x="1050331" y="-45637"/>
                          <a:pt x="1182103" y="5105"/>
                          <a:pt x="1434857" y="0"/>
                        </a:cubicBezTo>
                        <a:cubicBezTo>
                          <a:pt x="1454396" y="63903"/>
                          <a:pt x="1844808" y="49673"/>
                          <a:pt x="1985143" y="0"/>
                        </a:cubicBezTo>
                        <a:cubicBezTo>
                          <a:pt x="2233930" y="-41136"/>
                          <a:pt x="2266230" y="-33924"/>
                          <a:pt x="2463429" y="0"/>
                        </a:cubicBezTo>
                        <a:cubicBezTo>
                          <a:pt x="2701881" y="-44517"/>
                          <a:pt x="2678884" y="3886"/>
                          <a:pt x="2869714" y="0"/>
                        </a:cubicBezTo>
                        <a:cubicBezTo>
                          <a:pt x="3110569" y="4466"/>
                          <a:pt x="3209278" y="-52016"/>
                          <a:pt x="3600000" y="0"/>
                        </a:cubicBezTo>
                        <a:cubicBezTo>
                          <a:pt x="3685533" y="63305"/>
                          <a:pt x="3552034" y="252030"/>
                          <a:pt x="3600000" y="261763"/>
                        </a:cubicBezTo>
                        <a:cubicBezTo>
                          <a:pt x="3726777" y="327227"/>
                          <a:pt x="3653305" y="417976"/>
                          <a:pt x="3600000" y="494442"/>
                        </a:cubicBezTo>
                        <a:cubicBezTo>
                          <a:pt x="3642193" y="548867"/>
                          <a:pt x="3614235" y="676663"/>
                          <a:pt x="3600000" y="707731"/>
                        </a:cubicBezTo>
                        <a:cubicBezTo>
                          <a:pt x="3548030" y="786141"/>
                          <a:pt x="3555148" y="956355"/>
                          <a:pt x="3600000" y="969496"/>
                        </a:cubicBezTo>
                        <a:cubicBezTo>
                          <a:pt x="3292676" y="934042"/>
                          <a:pt x="3149968" y="1044562"/>
                          <a:pt x="3049714" y="969496"/>
                        </a:cubicBezTo>
                        <a:cubicBezTo>
                          <a:pt x="3039950" y="984328"/>
                          <a:pt x="2815270" y="1020218"/>
                          <a:pt x="2535429" y="969496"/>
                        </a:cubicBezTo>
                        <a:cubicBezTo>
                          <a:pt x="2394045" y="976207"/>
                          <a:pt x="2160130" y="927012"/>
                          <a:pt x="2093143" y="969496"/>
                        </a:cubicBezTo>
                        <a:cubicBezTo>
                          <a:pt x="2028726" y="1066748"/>
                          <a:pt x="1601435" y="954717"/>
                          <a:pt x="1506857" y="969496"/>
                        </a:cubicBezTo>
                        <a:cubicBezTo>
                          <a:pt x="1211610" y="1046812"/>
                          <a:pt x="1105795" y="996019"/>
                          <a:pt x="992571" y="969496"/>
                        </a:cubicBezTo>
                        <a:cubicBezTo>
                          <a:pt x="712945" y="1020792"/>
                          <a:pt x="620416" y="985074"/>
                          <a:pt x="550286" y="969496"/>
                        </a:cubicBezTo>
                        <a:cubicBezTo>
                          <a:pt x="539453" y="933198"/>
                          <a:pt x="259965" y="1045265"/>
                          <a:pt x="0" y="969496"/>
                        </a:cubicBezTo>
                        <a:cubicBezTo>
                          <a:pt x="-31754" y="806666"/>
                          <a:pt x="106119" y="761086"/>
                          <a:pt x="0" y="736815"/>
                        </a:cubicBezTo>
                        <a:cubicBezTo>
                          <a:pt x="31461" y="666353"/>
                          <a:pt x="-379" y="547180"/>
                          <a:pt x="0" y="504136"/>
                        </a:cubicBezTo>
                        <a:cubicBezTo>
                          <a:pt x="-84259" y="547933"/>
                          <a:pt x="194562" y="447390"/>
                          <a:pt x="0" y="290847"/>
                        </a:cubicBezTo>
                        <a:cubicBezTo>
                          <a:pt x="-19260" y="324734"/>
                          <a:pt x="131178" y="139720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200" b="1" dirty="0"/>
              <a:t>Stories and Themes</a:t>
            </a:r>
            <a:r>
              <a:rPr lang="en-US" sz="1200" dirty="0">
                <a:ea typeface="+mn-lt"/>
                <a:cs typeface="+mn-lt"/>
              </a:rPr>
              <a:t> </a:t>
            </a:r>
            <a:r>
              <a:rPr lang="en-GB" sz="1200" b="1" dirty="0">
                <a:ea typeface="Calibri" panose="020F0502020204030204" pitchFamily="34" charset="0"/>
                <a:cs typeface="Times New Roman"/>
              </a:rPr>
              <a:t>we are Learning from:</a:t>
            </a:r>
            <a:endParaRPr lang="en-GB" sz="1000" b="1" dirty="0">
              <a:ea typeface="Calibri" panose="020F0502020204030204" pitchFamily="34" charset="0"/>
              <a:cs typeface="Times New Roman"/>
            </a:endParaRPr>
          </a:p>
          <a:p>
            <a:r>
              <a:rPr lang="en-GB" sz="1000" b="1" dirty="0">
                <a:ea typeface="Calibri"/>
                <a:cs typeface="Times New Roman"/>
              </a:rPr>
              <a:t>‘Owl Babies by Martin Waddell </a:t>
            </a:r>
            <a:r>
              <a:rPr lang="en-GB" sz="1000" dirty="0">
                <a:ea typeface="+mn-lt"/>
                <a:cs typeface="Calibri"/>
              </a:rPr>
              <a:t>a beloved picture book by Martin Waddell, </a:t>
            </a:r>
            <a:r>
              <a:rPr lang="en-GB" sz="1000" dirty="0">
                <a:ea typeface="+mn-lt"/>
                <a:cs typeface="+mn-lt"/>
              </a:rPr>
              <a:t>illustrated by Patrick Benson. It tells the gentle, reassuring story of three baby owls—</a:t>
            </a:r>
            <a:r>
              <a:rPr lang="en-GB" sz="1000" b="1" dirty="0">
                <a:ea typeface="+mn-lt"/>
                <a:cs typeface="+mn-lt"/>
              </a:rPr>
              <a:t>Sarah</a:t>
            </a:r>
            <a:r>
              <a:rPr lang="en-GB" sz="1000" dirty="0">
                <a:ea typeface="+mn-lt"/>
                <a:cs typeface="+mn-lt"/>
              </a:rPr>
              <a:t>, </a:t>
            </a:r>
            <a:r>
              <a:rPr lang="en-GB" sz="1000" b="1" dirty="0">
                <a:ea typeface="+mn-lt"/>
                <a:cs typeface="+mn-lt"/>
              </a:rPr>
              <a:t>Percy</a:t>
            </a:r>
            <a:r>
              <a:rPr lang="en-GB" sz="1000" dirty="0">
                <a:ea typeface="+mn-lt"/>
                <a:cs typeface="+mn-lt"/>
              </a:rPr>
              <a:t>, and </a:t>
            </a:r>
            <a:r>
              <a:rPr lang="en-GB" sz="1000" b="1" dirty="0">
                <a:ea typeface="+mn-lt"/>
                <a:cs typeface="+mn-lt"/>
              </a:rPr>
              <a:t>Bill</a:t>
            </a:r>
            <a:r>
              <a:rPr lang="en-GB" sz="1000" dirty="0">
                <a:ea typeface="+mn-lt"/>
                <a:cs typeface="+mn-lt"/>
              </a:rPr>
              <a:t>—who wake up one night to find their mother </a:t>
            </a:r>
            <a:r>
              <a:rPr lang="en-GB" sz="1000">
                <a:ea typeface="+mn-lt"/>
                <a:cs typeface="+mn-lt"/>
              </a:rPr>
              <a:t>gone.</a:t>
            </a:r>
          </a:p>
          <a:p>
            <a:endParaRPr lang="en-GB" sz="1000" dirty="0">
              <a:ea typeface="Calibri"/>
              <a:cs typeface="Calibri"/>
            </a:endParaRPr>
          </a:p>
          <a:p>
            <a:endParaRPr lang="en-GB" sz="10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5A6265-00D7-B22B-1EC7-B29AE830FE8F}"/>
              </a:ext>
            </a:extLst>
          </p:cNvPr>
          <p:cNvSpPr txBox="1"/>
          <p:nvPr/>
        </p:nvSpPr>
        <p:spPr>
          <a:xfrm>
            <a:off x="4353761" y="3208798"/>
            <a:ext cx="3303989" cy="1107996"/>
          </a:xfrm>
          <a:custGeom>
            <a:avLst/>
            <a:gdLst>
              <a:gd name="connsiteX0" fmla="*/ 0 w 3303989"/>
              <a:gd name="connsiteY0" fmla="*/ 0 h 1107996"/>
              <a:gd name="connsiteX1" fmla="*/ 583702 w 3303989"/>
              <a:gd name="connsiteY1" fmla="*/ 0 h 1107996"/>
              <a:gd name="connsiteX2" fmla="*/ 1068287 w 3303989"/>
              <a:gd name="connsiteY2" fmla="*/ 0 h 1107996"/>
              <a:gd name="connsiteX3" fmla="*/ 1552873 w 3303989"/>
              <a:gd name="connsiteY3" fmla="*/ 0 h 1107996"/>
              <a:gd name="connsiteX4" fmla="*/ 2136577 w 3303989"/>
              <a:gd name="connsiteY4" fmla="*/ 0 h 1107996"/>
              <a:gd name="connsiteX5" fmla="*/ 2654202 w 3303989"/>
              <a:gd name="connsiteY5" fmla="*/ 0 h 1107996"/>
              <a:gd name="connsiteX6" fmla="*/ 3303989 w 3303989"/>
              <a:gd name="connsiteY6" fmla="*/ 0 h 1107996"/>
              <a:gd name="connsiteX7" fmla="*/ 3303989 w 3303989"/>
              <a:gd name="connsiteY7" fmla="*/ 369326 h 1107996"/>
              <a:gd name="connsiteX8" fmla="*/ 3303989 w 3303989"/>
              <a:gd name="connsiteY8" fmla="*/ 716499 h 1107996"/>
              <a:gd name="connsiteX9" fmla="*/ 3303989 w 3303989"/>
              <a:gd name="connsiteY9" fmla="*/ 1107996 h 1107996"/>
              <a:gd name="connsiteX10" fmla="*/ 2852441 w 3303989"/>
              <a:gd name="connsiteY10" fmla="*/ 1107996 h 1107996"/>
              <a:gd name="connsiteX11" fmla="*/ 2301777 w 3303989"/>
              <a:gd name="connsiteY11" fmla="*/ 1107996 h 1107996"/>
              <a:gd name="connsiteX12" fmla="*/ 1685031 w 3303989"/>
              <a:gd name="connsiteY12" fmla="*/ 1107996 h 1107996"/>
              <a:gd name="connsiteX13" fmla="*/ 1134368 w 3303989"/>
              <a:gd name="connsiteY13" fmla="*/ 1107996 h 1107996"/>
              <a:gd name="connsiteX14" fmla="*/ 649783 w 3303989"/>
              <a:gd name="connsiteY14" fmla="*/ 1107996 h 1107996"/>
              <a:gd name="connsiteX15" fmla="*/ 0 w 3303989"/>
              <a:gd name="connsiteY15" fmla="*/ 1107996 h 1107996"/>
              <a:gd name="connsiteX16" fmla="*/ 0 w 3303989"/>
              <a:gd name="connsiteY16" fmla="*/ 738661 h 1107996"/>
              <a:gd name="connsiteX17" fmla="*/ 0 w 3303989"/>
              <a:gd name="connsiteY17" fmla="*/ 402567 h 1107996"/>
              <a:gd name="connsiteX18" fmla="*/ 0 w 3303989"/>
              <a:gd name="connsiteY18" fmla="*/ 0 h 1107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303989" h="1107996" extrusionOk="0">
                <a:moveTo>
                  <a:pt x="0" y="0"/>
                </a:moveTo>
                <a:cubicBezTo>
                  <a:pt x="317027" y="-77021"/>
                  <a:pt x="247397" y="69105"/>
                  <a:pt x="583702" y="0"/>
                </a:cubicBezTo>
                <a:cubicBezTo>
                  <a:pt x="844465" y="93101"/>
                  <a:pt x="930839" y="36105"/>
                  <a:pt x="1068287" y="0"/>
                </a:cubicBezTo>
                <a:cubicBezTo>
                  <a:pt x="1194827" y="-127227"/>
                  <a:pt x="1307258" y="-26"/>
                  <a:pt x="1552873" y="0"/>
                </a:cubicBezTo>
                <a:cubicBezTo>
                  <a:pt x="1524998" y="89698"/>
                  <a:pt x="2040786" y="187647"/>
                  <a:pt x="2136577" y="0"/>
                </a:cubicBezTo>
                <a:cubicBezTo>
                  <a:pt x="2438304" y="-89602"/>
                  <a:pt x="2431922" y="-26319"/>
                  <a:pt x="2654202" y="0"/>
                </a:cubicBezTo>
                <a:cubicBezTo>
                  <a:pt x="2951544" y="-126328"/>
                  <a:pt x="2956127" y="-29870"/>
                  <a:pt x="3303989" y="0"/>
                </a:cubicBezTo>
                <a:cubicBezTo>
                  <a:pt x="3474227" y="273800"/>
                  <a:pt x="3172509" y="-9815"/>
                  <a:pt x="3303989" y="369326"/>
                </a:cubicBezTo>
                <a:cubicBezTo>
                  <a:pt x="3425397" y="535306"/>
                  <a:pt x="3309272" y="667906"/>
                  <a:pt x="3303989" y="716499"/>
                </a:cubicBezTo>
                <a:cubicBezTo>
                  <a:pt x="3414295" y="802464"/>
                  <a:pt x="3352523" y="995642"/>
                  <a:pt x="3303989" y="1107996"/>
                </a:cubicBezTo>
                <a:cubicBezTo>
                  <a:pt x="3231746" y="795652"/>
                  <a:pt x="3138864" y="1252025"/>
                  <a:pt x="2852441" y="1107996"/>
                </a:cubicBezTo>
                <a:cubicBezTo>
                  <a:pt x="2544795" y="1220569"/>
                  <a:pt x="2431908" y="1314676"/>
                  <a:pt x="2301777" y="1107996"/>
                </a:cubicBezTo>
                <a:cubicBezTo>
                  <a:pt x="1984753" y="909011"/>
                  <a:pt x="1867087" y="1315897"/>
                  <a:pt x="1685031" y="1107996"/>
                </a:cubicBezTo>
                <a:cubicBezTo>
                  <a:pt x="1502786" y="1144430"/>
                  <a:pt x="1350200" y="1157384"/>
                  <a:pt x="1134368" y="1107996"/>
                </a:cubicBezTo>
                <a:cubicBezTo>
                  <a:pt x="1144880" y="1069522"/>
                  <a:pt x="763674" y="908699"/>
                  <a:pt x="649783" y="1107996"/>
                </a:cubicBezTo>
                <a:cubicBezTo>
                  <a:pt x="511792" y="1424661"/>
                  <a:pt x="89066" y="1130943"/>
                  <a:pt x="0" y="1107996"/>
                </a:cubicBezTo>
                <a:cubicBezTo>
                  <a:pt x="-97904" y="995558"/>
                  <a:pt x="-44748" y="898908"/>
                  <a:pt x="0" y="738661"/>
                </a:cubicBezTo>
                <a:cubicBezTo>
                  <a:pt x="-101991" y="692614"/>
                  <a:pt x="-38710" y="553958"/>
                  <a:pt x="0" y="402567"/>
                </a:cubicBezTo>
                <a:cubicBezTo>
                  <a:pt x="67553" y="257568"/>
                  <a:pt x="98730" y="220837"/>
                  <a:pt x="0" y="0"/>
                </a:cubicBezTo>
                <a:close/>
              </a:path>
            </a:pathLst>
          </a:custGeom>
          <a:noFill/>
          <a:ln w="38100">
            <a:solidFill>
              <a:srgbClr val="FF0000"/>
            </a:solidFill>
            <a:prstDash val="sysDash"/>
            <a:extLst>
              <a:ext uri="{C807C97D-BFC1-408E-A445-0C87EB9F89A2}">
                <ask:lineSketchStyleProps xmlns:ask="http://schemas.microsoft.com/office/drawing/2018/sketchyshapes" sd="103940048">
                  <a:custGeom>
                    <a:avLst/>
                    <a:gdLst>
                      <a:gd name="connsiteX0" fmla="*/ 0 w 3199331"/>
                      <a:gd name="connsiteY0" fmla="*/ 0 h 523220"/>
                      <a:gd name="connsiteX1" fmla="*/ 565213 w 3199331"/>
                      <a:gd name="connsiteY1" fmla="*/ 0 h 523220"/>
                      <a:gd name="connsiteX2" fmla="*/ 1034448 w 3199331"/>
                      <a:gd name="connsiteY2" fmla="*/ 0 h 523220"/>
                      <a:gd name="connsiteX3" fmla="*/ 1503684 w 3199331"/>
                      <a:gd name="connsiteY3" fmla="*/ 0 h 523220"/>
                      <a:gd name="connsiteX4" fmla="*/ 2068899 w 3199331"/>
                      <a:gd name="connsiteY4" fmla="*/ 0 h 523220"/>
                      <a:gd name="connsiteX5" fmla="*/ 2570127 w 3199331"/>
                      <a:gd name="connsiteY5" fmla="*/ 0 h 523220"/>
                      <a:gd name="connsiteX6" fmla="*/ 3199331 w 3199331"/>
                      <a:gd name="connsiteY6" fmla="*/ 0 h 523220"/>
                      <a:gd name="connsiteX7" fmla="*/ 3199331 w 3199331"/>
                      <a:gd name="connsiteY7" fmla="*/ 174404 h 523220"/>
                      <a:gd name="connsiteX8" fmla="*/ 3199331 w 3199331"/>
                      <a:gd name="connsiteY8" fmla="*/ 338347 h 523220"/>
                      <a:gd name="connsiteX9" fmla="*/ 3199331 w 3199331"/>
                      <a:gd name="connsiteY9" fmla="*/ 523220 h 523220"/>
                      <a:gd name="connsiteX10" fmla="*/ 2762087 w 3199331"/>
                      <a:gd name="connsiteY10" fmla="*/ 523220 h 523220"/>
                      <a:gd name="connsiteX11" fmla="*/ 2228866 w 3199331"/>
                      <a:gd name="connsiteY11" fmla="*/ 523220 h 523220"/>
                      <a:gd name="connsiteX12" fmla="*/ 1631656 w 3199331"/>
                      <a:gd name="connsiteY12" fmla="*/ 523220 h 523220"/>
                      <a:gd name="connsiteX13" fmla="*/ 1098436 w 3199331"/>
                      <a:gd name="connsiteY13" fmla="*/ 523220 h 523220"/>
                      <a:gd name="connsiteX14" fmla="*/ 629201 w 3199331"/>
                      <a:gd name="connsiteY14" fmla="*/ 523220 h 523220"/>
                      <a:gd name="connsiteX15" fmla="*/ 0 w 3199331"/>
                      <a:gd name="connsiteY15" fmla="*/ 523220 h 523220"/>
                      <a:gd name="connsiteX16" fmla="*/ 0 w 3199331"/>
                      <a:gd name="connsiteY16" fmla="*/ 348812 h 523220"/>
                      <a:gd name="connsiteX17" fmla="*/ 0 w 3199331"/>
                      <a:gd name="connsiteY17" fmla="*/ 190101 h 523220"/>
                      <a:gd name="connsiteX18" fmla="*/ 0 w 3199331"/>
                      <a:gd name="connsiteY18" fmla="*/ 0 h 5232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</a:cxnLst>
                    <a:rect l="l" t="t" r="r" b="b"/>
                    <a:pathLst>
                      <a:path w="3199331" h="523220" extrusionOk="0">
                        <a:moveTo>
                          <a:pt x="0" y="0"/>
                        </a:moveTo>
                        <a:cubicBezTo>
                          <a:pt x="287699" y="-30139"/>
                          <a:pt x="251216" y="31404"/>
                          <a:pt x="565213" y="0"/>
                        </a:cubicBezTo>
                        <a:cubicBezTo>
                          <a:pt x="813069" y="38995"/>
                          <a:pt x="880620" y="13238"/>
                          <a:pt x="1034448" y="0"/>
                        </a:cubicBezTo>
                        <a:cubicBezTo>
                          <a:pt x="1177079" y="-49049"/>
                          <a:pt x="1298226" y="1552"/>
                          <a:pt x="1503684" y="0"/>
                        </a:cubicBezTo>
                        <a:cubicBezTo>
                          <a:pt x="1490492" y="37518"/>
                          <a:pt x="1972038" y="87565"/>
                          <a:pt x="2068899" y="0"/>
                        </a:cubicBezTo>
                        <a:cubicBezTo>
                          <a:pt x="2355656" y="-35057"/>
                          <a:pt x="2356335" y="-9244"/>
                          <a:pt x="2570127" y="0"/>
                        </a:cubicBezTo>
                        <a:cubicBezTo>
                          <a:pt x="2855649" y="-58498"/>
                          <a:pt x="2891280" y="-8460"/>
                          <a:pt x="3199331" y="0"/>
                        </a:cubicBezTo>
                        <a:cubicBezTo>
                          <a:pt x="3324497" y="122781"/>
                          <a:pt x="3104561" y="28054"/>
                          <a:pt x="3199331" y="174404"/>
                        </a:cubicBezTo>
                        <a:cubicBezTo>
                          <a:pt x="3309771" y="253180"/>
                          <a:pt x="3203231" y="308719"/>
                          <a:pt x="3199331" y="338347"/>
                        </a:cubicBezTo>
                        <a:cubicBezTo>
                          <a:pt x="3299078" y="380569"/>
                          <a:pt x="3215781" y="463869"/>
                          <a:pt x="3199331" y="523220"/>
                        </a:cubicBezTo>
                        <a:cubicBezTo>
                          <a:pt x="3109102" y="411577"/>
                          <a:pt x="3009704" y="569345"/>
                          <a:pt x="2762087" y="523220"/>
                        </a:cubicBezTo>
                        <a:cubicBezTo>
                          <a:pt x="2498867" y="566590"/>
                          <a:pt x="2353437" y="606486"/>
                          <a:pt x="2228866" y="523220"/>
                        </a:cubicBezTo>
                        <a:cubicBezTo>
                          <a:pt x="1968936" y="445707"/>
                          <a:pt x="1853574" y="591232"/>
                          <a:pt x="1631656" y="523220"/>
                        </a:cubicBezTo>
                        <a:cubicBezTo>
                          <a:pt x="1434210" y="539823"/>
                          <a:pt x="1296538" y="539631"/>
                          <a:pt x="1098436" y="523220"/>
                        </a:cubicBezTo>
                        <a:cubicBezTo>
                          <a:pt x="1077402" y="510684"/>
                          <a:pt x="756088" y="441665"/>
                          <a:pt x="629201" y="523220"/>
                        </a:cubicBezTo>
                        <a:cubicBezTo>
                          <a:pt x="489009" y="660944"/>
                          <a:pt x="96611" y="533651"/>
                          <a:pt x="0" y="523220"/>
                        </a:cubicBezTo>
                        <a:cubicBezTo>
                          <a:pt x="-74303" y="462802"/>
                          <a:pt x="-31398" y="421306"/>
                          <a:pt x="0" y="348812"/>
                        </a:cubicBezTo>
                        <a:cubicBezTo>
                          <a:pt x="-91362" y="324539"/>
                          <a:pt x="-28901" y="257460"/>
                          <a:pt x="0" y="190101"/>
                        </a:cubicBezTo>
                        <a:cubicBezTo>
                          <a:pt x="55960" y="125055"/>
                          <a:pt x="94086" y="103271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100" b="1" dirty="0"/>
              <a:t>Highlights</a:t>
            </a:r>
          </a:p>
          <a:p>
            <a:endParaRPr lang="en-GB" sz="1100" dirty="0">
              <a:solidFill>
                <a:srgbClr val="000000"/>
              </a:solidFill>
              <a:latin typeface="Calibri"/>
              <a:cs typeface="Calibri"/>
            </a:endParaRPr>
          </a:p>
          <a:p>
            <a:r>
              <a:rPr lang="en-GB" sz="110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We are getting know each other trough our RSE lessons.</a:t>
            </a:r>
            <a:endParaRPr lang="en-GB" dirty="0"/>
          </a:p>
          <a:p>
            <a:endParaRPr lang="en-GB" sz="1100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endParaRPr lang="en-GB" sz="1100" b="1" dirty="0">
              <a:solidFill>
                <a:srgbClr val="000000"/>
              </a:solidFill>
              <a:latin typeface="-webkit-standard"/>
              <a:ea typeface="Calibri"/>
              <a:cs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BF6568-72F5-D89E-72FD-CCE9D2460C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4986" y="1493273"/>
            <a:ext cx="1803618" cy="150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7495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ADD105B2AD4E843ABD93360D35E28C5" ma:contentTypeVersion="3671" ma:contentTypeDescription="Create a new document." ma:contentTypeScope="" ma:versionID="0ff99da9149fc081b71902cd2132d8d2">
  <xsd:schema xmlns:xsd="http://www.w3.org/2001/XMLSchema" xmlns:xs="http://www.w3.org/2001/XMLSchema" xmlns:p="http://schemas.microsoft.com/office/2006/metadata/properties" xmlns:ns2="757b6092-b339-49af-beb8-de51da081452" xmlns:ns3="52147aa2-1931-41c5-bf63-50796887b152" targetNamespace="http://schemas.microsoft.com/office/2006/metadata/properties" ma:root="true" ma:fieldsID="faba67d89bf2b93ee54e70bf49d25783" ns2:_="" ns3:_="">
    <xsd:import namespace="757b6092-b339-49af-beb8-de51da081452"/>
    <xsd:import namespace="52147aa2-1931-41c5-bf63-50796887b15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3:TaxCatchAll" minOccurs="0"/>
                <xsd:element ref="ns2:MediaServiceOCR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7b6092-b339-49af-beb8-de51da0814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displayName="Image Tags_0" ma:hidden="true" ma:internalName="lcf76f155ced4ddcb4097134ff3c332f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147aa2-1931-41c5-bf63-50796887b15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7c37b23-2c50-4d93-b350-bb230d26e277}" ma:internalName="TaxCatchAll" ma:showField="CatchAllData" ma:web="52147aa2-1931-41c5-bf63-50796887b15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57b6092-b339-49af-beb8-de51da081452" xsi:nil="true"/>
    <TaxCatchAll xmlns="52147aa2-1931-41c5-bf63-50796887b152" xsi:nil="true"/>
  </documentManagement>
</p:properties>
</file>

<file path=customXml/itemProps1.xml><?xml version="1.0" encoding="utf-8"?>
<ds:datastoreItem xmlns:ds="http://schemas.openxmlformats.org/officeDocument/2006/customXml" ds:itemID="{901E7874-D828-414E-8682-5ABFE5B578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57b6092-b339-49af-beb8-de51da081452"/>
    <ds:schemaRef ds:uri="52147aa2-1931-41c5-bf63-50796887b15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201FA66-A206-43B7-B3A5-DF63495253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25662C9-0EDF-4981-BDFE-E0A4DB9F853E}">
  <ds:schemaRefs>
    <ds:schemaRef ds:uri="http://schemas.microsoft.com/office/2006/metadata/properties"/>
    <ds:schemaRef ds:uri="http://purl.org/dc/terms/"/>
    <ds:schemaRef ds:uri="http://purl.org/dc/dcmitype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d8589681-f77c-4e05-98a6-f3f4d6e9f109"/>
    <ds:schemaRef ds:uri="5c0f5ad5-b5a6-4486-8f10-2cc2fdfb1505"/>
    <ds:schemaRef ds:uri="http://www.w3.org/XML/1998/namespace"/>
    <ds:schemaRef ds:uri="757b6092-b339-49af-beb8-de51da081452"/>
    <ds:schemaRef ds:uri="52147aa2-1931-41c5-bf63-50796887b15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454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-webkit-standard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Lorraine Wilson</dc:creator>
  <cp:lastModifiedBy>Faye Bolton</cp:lastModifiedBy>
  <cp:revision>699</cp:revision>
  <cp:lastPrinted>2024-01-14T14:06:50Z</cp:lastPrinted>
  <dcterms:created xsi:type="dcterms:W3CDTF">2021-07-12T16:48:48Z</dcterms:created>
  <dcterms:modified xsi:type="dcterms:W3CDTF">2025-09-19T13:09:26Z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0x010100BADD105B2AD4E843ABD93360D35E28C5</vt:lpwstr>
  </property>
  <property fmtid="{D5CDD505-2E9C-101B-9397-08002B2CF9AE}" pid="3" name="MediaServiceImageTags">
    <vt:lpwstr/>
  </property>
</Properties>
</file>